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7" r:id="rId4"/>
    <p:sldId id="276" r:id="rId5"/>
    <p:sldId id="258" r:id="rId6"/>
    <p:sldId id="288" r:id="rId7"/>
    <p:sldId id="273" r:id="rId8"/>
    <p:sldId id="289" r:id="rId9"/>
    <p:sldId id="280" r:id="rId10"/>
    <p:sldId id="281" r:id="rId11"/>
    <p:sldId id="290" r:id="rId12"/>
    <p:sldId id="270" r:id="rId13"/>
    <p:sldId id="271" r:id="rId14"/>
    <p:sldId id="286" r:id="rId15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3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521EC-A432-48C6-BF96-E79E2B50B4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FACFC4-7CE6-47C5-9078-3E1B47E03EB9}">
      <dgm:prSet custT="1"/>
      <dgm:spPr/>
      <dgm:t>
        <a:bodyPr/>
        <a:lstStyle/>
        <a:p>
          <a:r>
            <a:rPr lang="hr-HR" sz="2800" dirty="0"/>
            <a:t>Pokrštavanje novopridošlih plemena</a:t>
          </a:r>
          <a:endParaRPr lang="en-US" sz="2800" dirty="0"/>
        </a:p>
      </dgm:t>
    </dgm:pt>
    <dgm:pt modelId="{44255EE7-46CA-4F4A-A902-23BE4E0D92E7}" type="parTrans" cxnId="{7D5CD4F6-55AC-4933-A5FC-47B49DAF9A04}">
      <dgm:prSet/>
      <dgm:spPr/>
      <dgm:t>
        <a:bodyPr/>
        <a:lstStyle/>
        <a:p>
          <a:endParaRPr lang="en-US"/>
        </a:p>
      </dgm:t>
    </dgm:pt>
    <dgm:pt modelId="{1A6884F7-2B33-48B3-9C56-EE05EDCBFD52}" type="sibTrans" cxnId="{7D5CD4F6-55AC-4933-A5FC-47B49DAF9A04}">
      <dgm:prSet/>
      <dgm:spPr/>
      <dgm:t>
        <a:bodyPr/>
        <a:lstStyle/>
        <a:p>
          <a:endParaRPr lang="en-US"/>
        </a:p>
      </dgm:t>
    </dgm:pt>
    <dgm:pt modelId="{131D5CCC-B6C0-4A16-811B-7775FC3536E2}">
      <dgm:prSet custT="1"/>
      <dgm:spPr/>
      <dgm:t>
        <a:bodyPr/>
        <a:lstStyle/>
        <a:p>
          <a:r>
            <a:rPr lang="hr-HR" sz="2800" dirty="0"/>
            <a:t>Misionari, vjesnici vjere</a:t>
          </a:r>
          <a:endParaRPr lang="en-US" sz="2800" dirty="0"/>
        </a:p>
      </dgm:t>
    </dgm:pt>
    <dgm:pt modelId="{057B2D42-8B04-4FE8-B384-32E4FDF59BAC}" type="parTrans" cxnId="{57AA788E-B8C6-4481-93BE-A5D0BA4F036D}">
      <dgm:prSet/>
      <dgm:spPr/>
    </dgm:pt>
    <dgm:pt modelId="{4F104257-452E-4CC1-A740-040469AAE6B3}" type="sibTrans" cxnId="{57AA788E-B8C6-4481-93BE-A5D0BA4F036D}">
      <dgm:prSet/>
      <dgm:spPr/>
    </dgm:pt>
    <dgm:pt modelId="{356B7F60-339F-426E-A1D7-B4F5C3820CA2}">
      <dgm:prSet custT="1"/>
      <dgm:spPr/>
      <dgm:t>
        <a:bodyPr/>
        <a:lstStyle/>
        <a:p>
          <a:r>
            <a:rPr lang="hr-HR" sz="2800" dirty="0"/>
            <a:t>Irski misionari, mirnim putem širili vjeru</a:t>
          </a:r>
          <a:endParaRPr lang="en-US" sz="2800" dirty="0"/>
        </a:p>
      </dgm:t>
    </dgm:pt>
    <dgm:pt modelId="{816EC185-3676-4B47-904A-9052F05F1892}" type="parTrans" cxnId="{91281A52-C54D-480A-9401-E41B905A56ED}">
      <dgm:prSet/>
      <dgm:spPr/>
    </dgm:pt>
    <dgm:pt modelId="{2E65196A-201A-475E-BAEB-C91F94BCDD61}" type="sibTrans" cxnId="{91281A52-C54D-480A-9401-E41B905A56ED}">
      <dgm:prSet/>
      <dgm:spPr/>
    </dgm:pt>
    <dgm:pt modelId="{D78CAFE1-121D-43C0-9F36-CB23F59BEAD8}">
      <dgm:prSet custT="1"/>
      <dgm:spPr/>
      <dgm:t>
        <a:bodyPr/>
        <a:lstStyle/>
        <a:p>
          <a:r>
            <a:rPr lang="hr-HR" sz="2800" dirty="0"/>
            <a:t>Franački misionari, nasilno pokrštavanje</a:t>
          </a:r>
          <a:endParaRPr lang="en-US" sz="2800" dirty="0"/>
        </a:p>
      </dgm:t>
    </dgm:pt>
    <dgm:pt modelId="{48F69475-96E9-48D5-8BE8-91AC1F9240D3}" type="parTrans" cxnId="{B2667628-C6F2-4C8B-9C64-768A5B15D1E3}">
      <dgm:prSet/>
      <dgm:spPr/>
    </dgm:pt>
    <dgm:pt modelId="{770128D4-BC1E-410A-8EAD-B7EE4F19F21A}" type="sibTrans" cxnId="{B2667628-C6F2-4C8B-9C64-768A5B15D1E3}">
      <dgm:prSet/>
      <dgm:spPr/>
    </dgm:pt>
    <dgm:pt modelId="{D716B139-FD5B-4AE4-BE72-3858DE146D39}">
      <dgm:prSet custT="1"/>
      <dgm:spPr/>
      <dgm:t>
        <a:bodyPr/>
        <a:lstStyle/>
        <a:p>
          <a:r>
            <a:rPr lang="hr-HR" sz="2800" dirty="0"/>
            <a:t>Pojedine barbarske vođe i vladari dobrovoljno primili kršćanstvo</a:t>
          </a:r>
          <a:endParaRPr lang="en-US" sz="2800" dirty="0"/>
        </a:p>
      </dgm:t>
    </dgm:pt>
    <dgm:pt modelId="{218BB959-531E-4C96-B8DC-B55BF781C82F}" type="parTrans" cxnId="{891A78A4-FD8C-4AE3-A660-39E9F6707152}">
      <dgm:prSet/>
      <dgm:spPr/>
    </dgm:pt>
    <dgm:pt modelId="{CA80B776-EC5D-41B3-A48B-E9E5A2ADB61C}" type="sibTrans" cxnId="{891A78A4-FD8C-4AE3-A660-39E9F6707152}">
      <dgm:prSet/>
      <dgm:spPr/>
    </dgm:pt>
    <dgm:pt modelId="{AA027500-7298-4E1E-96C1-3B7408FA9D6A}" type="pres">
      <dgm:prSet presAssocID="{71E521EC-A432-48C6-BF96-E79E2B50B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62C227C-1774-4D06-85C5-63C9BA341BBA}" type="pres">
      <dgm:prSet presAssocID="{19FACFC4-7CE6-47C5-9078-3E1B47E03EB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E3304E-27C5-4C46-830B-EB30E3D11D5A}" type="pres">
      <dgm:prSet presAssocID="{1A6884F7-2B33-48B3-9C56-EE05EDCBFD52}" presName="spacer" presStyleCnt="0"/>
      <dgm:spPr/>
    </dgm:pt>
    <dgm:pt modelId="{B2E78A7D-5739-4A6E-9883-B6441A9230B3}" type="pres">
      <dgm:prSet presAssocID="{131D5CCC-B6C0-4A16-811B-7775FC3536E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44FF1D-0511-4457-B14B-D7BB22632BF0}" type="pres">
      <dgm:prSet presAssocID="{4F104257-452E-4CC1-A740-040469AAE6B3}" presName="spacer" presStyleCnt="0"/>
      <dgm:spPr/>
    </dgm:pt>
    <dgm:pt modelId="{5D7058CE-ACFE-48D7-8850-4DEBB821099F}" type="pres">
      <dgm:prSet presAssocID="{356B7F60-339F-426E-A1D7-B4F5C3820CA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6F8E84-EDD9-458E-B626-D5BCBD6D53EB}" type="pres">
      <dgm:prSet presAssocID="{2E65196A-201A-475E-BAEB-C91F94BCDD61}" presName="spacer" presStyleCnt="0"/>
      <dgm:spPr/>
    </dgm:pt>
    <dgm:pt modelId="{F4530818-EAD8-4765-9B94-30A4132C7769}" type="pres">
      <dgm:prSet presAssocID="{D78CAFE1-121D-43C0-9F36-CB23F59BEAD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A97B15-17B8-41F9-B689-37FEC9C8FE69}" type="pres">
      <dgm:prSet presAssocID="{770128D4-BC1E-410A-8EAD-B7EE4F19F21A}" presName="spacer" presStyleCnt="0"/>
      <dgm:spPr/>
    </dgm:pt>
    <dgm:pt modelId="{ED9F0153-6706-4DCA-9F0B-72324D6312BC}" type="pres">
      <dgm:prSet presAssocID="{D716B139-FD5B-4AE4-BE72-3858DE146D3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2667628-C6F2-4C8B-9C64-768A5B15D1E3}" srcId="{71E521EC-A432-48C6-BF96-E79E2B50B48A}" destId="{D78CAFE1-121D-43C0-9F36-CB23F59BEAD8}" srcOrd="3" destOrd="0" parTransId="{48F69475-96E9-48D5-8BE8-91AC1F9240D3}" sibTransId="{770128D4-BC1E-410A-8EAD-B7EE4F19F21A}"/>
    <dgm:cxn modelId="{7D5CD4F6-55AC-4933-A5FC-47B49DAF9A04}" srcId="{71E521EC-A432-48C6-BF96-E79E2B50B48A}" destId="{19FACFC4-7CE6-47C5-9078-3E1B47E03EB9}" srcOrd="0" destOrd="0" parTransId="{44255EE7-46CA-4F4A-A902-23BE4E0D92E7}" sibTransId="{1A6884F7-2B33-48B3-9C56-EE05EDCBFD52}"/>
    <dgm:cxn modelId="{04126EBA-541E-43FD-8759-D8A32F6EA09B}" type="presOf" srcId="{D78CAFE1-121D-43C0-9F36-CB23F59BEAD8}" destId="{F4530818-EAD8-4765-9B94-30A4132C7769}" srcOrd="0" destOrd="0" presId="urn:microsoft.com/office/officeart/2005/8/layout/vList2"/>
    <dgm:cxn modelId="{ABBC2CE9-36F3-41F3-BAD0-C9574836D00C}" type="presOf" srcId="{71E521EC-A432-48C6-BF96-E79E2B50B48A}" destId="{AA027500-7298-4E1E-96C1-3B7408FA9D6A}" srcOrd="0" destOrd="0" presId="urn:microsoft.com/office/officeart/2005/8/layout/vList2"/>
    <dgm:cxn modelId="{69B7B867-FBA7-4CEA-8ECD-730A15529A1D}" type="presOf" srcId="{356B7F60-339F-426E-A1D7-B4F5C3820CA2}" destId="{5D7058CE-ACFE-48D7-8850-4DEBB821099F}" srcOrd="0" destOrd="0" presId="urn:microsoft.com/office/officeart/2005/8/layout/vList2"/>
    <dgm:cxn modelId="{FEFEB602-4D6A-4B4D-9810-E5500F912227}" type="presOf" srcId="{19FACFC4-7CE6-47C5-9078-3E1B47E03EB9}" destId="{C62C227C-1774-4D06-85C5-63C9BA341BBA}" srcOrd="0" destOrd="0" presId="urn:microsoft.com/office/officeart/2005/8/layout/vList2"/>
    <dgm:cxn modelId="{57AA788E-B8C6-4481-93BE-A5D0BA4F036D}" srcId="{71E521EC-A432-48C6-BF96-E79E2B50B48A}" destId="{131D5CCC-B6C0-4A16-811B-7775FC3536E2}" srcOrd="1" destOrd="0" parTransId="{057B2D42-8B04-4FE8-B384-32E4FDF59BAC}" sibTransId="{4F104257-452E-4CC1-A740-040469AAE6B3}"/>
    <dgm:cxn modelId="{5822FC1C-A51C-4388-A16C-2DAF4445B6AE}" type="presOf" srcId="{D716B139-FD5B-4AE4-BE72-3858DE146D39}" destId="{ED9F0153-6706-4DCA-9F0B-72324D6312BC}" srcOrd="0" destOrd="0" presId="urn:microsoft.com/office/officeart/2005/8/layout/vList2"/>
    <dgm:cxn modelId="{891A78A4-FD8C-4AE3-A660-39E9F6707152}" srcId="{71E521EC-A432-48C6-BF96-E79E2B50B48A}" destId="{D716B139-FD5B-4AE4-BE72-3858DE146D39}" srcOrd="4" destOrd="0" parTransId="{218BB959-531E-4C96-B8DC-B55BF781C82F}" sibTransId="{CA80B776-EC5D-41B3-A48B-E9E5A2ADB61C}"/>
    <dgm:cxn modelId="{91281A52-C54D-480A-9401-E41B905A56ED}" srcId="{71E521EC-A432-48C6-BF96-E79E2B50B48A}" destId="{356B7F60-339F-426E-A1D7-B4F5C3820CA2}" srcOrd="2" destOrd="0" parTransId="{816EC185-3676-4B47-904A-9052F05F1892}" sibTransId="{2E65196A-201A-475E-BAEB-C91F94BCDD61}"/>
    <dgm:cxn modelId="{37C1A33B-8E36-49D3-9934-930A095080B7}" type="presOf" srcId="{131D5CCC-B6C0-4A16-811B-7775FC3536E2}" destId="{B2E78A7D-5739-4A6E-9883-B6441A9230B3}" srcOrd="0" destOrd="0" presId="urn:microsoft.com/office/officeart/2005/8/layout/vList2"/>
    <dgm:cxn modelId="{159204EE-C153-422E-A5DA-1D87835B4797}" type="presParOf" srcId="{AA027500-7298-4E1E-96C1-3B7408FA9D6A}" destId="{C62C227C-1774-4D06-85C5-63C9BA341BBA}" srcOrd="0" destOrd="0" presId="urn:microsoft.com/office/officeart/2005/8/layout/vList2"/>
    <dgm:cxn modelId="{C955CC7B-A249-47C0-9977-AF8FD97FE70C}" type="presParOf" srcId="{AA027500-7298-4E1E-96C1-3B7408FA9D6A}" destId="{E1E3304E-27C5-4C46-830B-EB30E3D11D5A}" srcOrd="1" destOrd="0" presId="urn:microsoft.com/office/officeart/2005/8/layout/vList2"/>
    <dgm:cxn modelId="{35C50959-274E-4257-AF09-ADA9D4E5FDCA}" type="presParOf" srcId="{AA027500-7298-4E1E-96C1-3B7408FA9D6A}" destId="{B2E78A7D-5739-4A6E-9883-B6441A9230B3}" srcOrd="2" destOrd="0" presId="urn:microsoft.com/office/officeart/2005/8/layout/vList2"/>
    <dgm:cxn modelId="{87C46525-2E4A-492E-A37A-E2B5B6134E11}" type="presParOf" srcId="{AA027500-7298-4E1E-96C1-3B7408FA9D6A}" destId="{5C44FF1D-0511-4457-B14B-D7BB22632BF0}" srcOrd="3" destOrd="0" presId="urn:microsoft.com/office/officeart/2005/8/layout/vList2"/>
    <dgm:cxn modelId="{8342310C-369D-4C52-BD43-C4CF17CB8586}" type="presParOf" srcId="{AA027500-7298-4E1E-96C1-3B7408FA9D6A}" destId="{5D7058CE-ACFE-48D7-8850-4DEBB821099F}" srcOrd="4" destOrd="0" presId="urn:microsoft.com/office/officeart/2005/8/layout/vList2"/>
    <dgm:cxn modelId="{A4B5C113-8454-4886-837F-DD5895695319}" type="presParOf" srcId="{AA027500-7298-4E1E-96C1-3B7408FA9D6A}" destId="{D96F8E84-EDD9-458E-B626-D5BCBD6D53EB}" srcOrd="5" destOrd="0" presId="urn:microsoft.com/office/officeart/2005/8/layout/vList2"/>
    <dgm:cxn modelId="{8890C57D-AA16-4E69-A608-C01B091BC73F}" type="presParOf" srcId="{AA027500-7298-4E1E-96C1-3B7408FA9D6A}" destId="{F4530818-EAD8-4765-9B94-30A4132C7769}" srcOrd="6" destOrd="0" presId="urn:microsoft.com/office/officeart/2005/8/layout/vList2"/>
    <dgm:cxn modelId="{174885BC-F799-486B-B494-97EC50F05D6F}" type="presParOf" srcId="{AA027500-7298-4E1E-96C1-3B7408FA9D6A}" destId="{E5A97B15-17B8-41F9-B689-37FEC9C8FE69}" srcOrd="7" destOrd="0" presId="urn:microsoft.com/office/officeart/2005/8/layout/vList2"/>
    <dgm:cxn modelId="{38E313E6-3750-46ED-8AEB-9E5DD224CC59}" type="presParOf" srcId="{AA027500-7298-4E1E-96C1-3B7408FA9D6A}" destId="{ED9F0153-6706-4DCA-9F0B-72324D6312B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34581-DE0F-46A3-A4DD-7D88964164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5DE6B4-7962-43FF-B808-E1E96B8FEEF7}">
      <dgm:prSet custT="1"/>
      <dgm:spPr/>
      <dgm:t>
        <a:bodyPr/>
        <a:lstStyle/>
        <a:p>
          <a:r>
            <a:rPr lang="hr-HR" sz="2400" dirty="0" err="1"/>
            <a:t>Velikomoravski</a:t>
          </a:r>
          <a:r>
            <a:rPr lang="hr-HR" sz="2400" dirty="0"/>
            <a:t> knez Rastislav i kršćanstvo</a:t>
          </a:r>
          <a:endParaRPr lang="en-US" sz="2400" dirty="0"/>
        </a:p>
      </dgm:t>
    </dgm:pt>
    <dgm:pt modelId="{B6C22740-5959-4763-AAB1-C94CE131F191}" type="parTrans" cxnId="{E1D96D37-A23B-4FEE-9D07-3F41329BA2CF}">
      <dgm:prSet/>
      <dgm:spPr/>
      <dgm:t>
        <a:bodyPr/>
        <a:lstStyle/>
        <a:p>
          <a:endParaRPr lang="en-US"/>
        </a:p>
      </dgm:t>
    </dgm:pt>
    <dgm:pt modelId="{3B7DE0B6-CB58-463D-9BA1-F4B94B96D088}" type="sibTrans" cxnId="{E1D96D37-A23B-4FEE-9D07-3F41329BA2CF}">
      <dgm:prSet/>
      <dgm:spPr/>
      <dgm:t>
        <a:bodyPr/>
        <a:lstStyle/>
        <a:p>
          <a:endParaRPr lang="en-US"/>
        </a:p>
      </dgm:t>
    </dgm:pt>
    <dgm:pt modelId="{5DA08BA9-563D-46B1-AF83-DFE87E76E01F}">
      <dgm:prSet custT="1"/>
      <dgm:spPr/>
      <dgm:t>
        <a:bodyPr/>
        <a:lstStyle/>
        <a:p>
          <a:r>
            <a:rPr lang="hr-HR" sz="2400" dirty="0"/>
            <a:t>Širenje kršćanstva na slavenskom jeziku</a:t>
          </a:r>
          <a:endParaRPr lang="en-US" sz="2400" dirty="0"/>
        </a:p>
      </dgm:t>
    </dgm:pt>
    <dgm:pt modelId="{660D6AD2-E69B-4A9D-A438-D123B889FD40}" type="parTrans" cxnId="{BFDDDA0D-1763-48C4-B935-23EA5EA41EF9}">
      <dgm:prSet/>
      <dgm:spPr/>
      <dgm:t>
        <a:bodyPr/>
        <a:lstStyle/>
        <a:p>
          <a:endParaRPr lang="hr-HR"/>
        </a:p>
      </dgm:t>
    </dgm:pt>
    <dgm:pt modelId="{FDFFF379-B7EA-4F84-9EB4-11C787AFE69E}" type="sibTrans" cxnId="{BFDDDA0D-1763-48C4-B935-23EA5EA41EF9}">
      <dgm:prSet/>
      <dgm:spPr/>
      <dgm:t>
        <a:bodyPr/>
        <a:lstStyle/>
        <a:p>
          <a:endParaRPr lang="hr-HR"/>
        </a:p>
      </dgm:t>
    </dgm:pt>
    <dgm:pt modelId="{2ADDD66C-AD8E-47B4-9231-AFB816109036}">
      <dgm:prSet custT="1"/>
      <dgm:spPr/>
      <dgm:t>
        <a:bodyPr/>
        <a:lstStyle/>
        <a:p>
          <a:r>
            <a:rPr lang="hr-HR" sz="2400" dirty="0"/>
            <a:t>Slabljenje utjecaja franačkih misionara</a:t>
          </a:r>
          <a:endParaRPr lang="en-US" sz="2400" dirty="0"/>
        </a:p>
      </dgm:t>
    </dgm:pt>
    <dgm:pt modelId="{B4BBCEE1-7533-4EEB-B1D3-01F6A7B3E761}" type="parTrans" cxnId="{013D8978-24A3-4D3B-BA3D-05437949D880}">
      <dgm:prSet/>
      <dgm:spPr/>
      <dgm:t>
        <a:bodyPr/>
        <a:lstStyle/>
        <a:p>
          <a:endParaRPr lang="hr-HR"/>
        </a:p>
      </dgm:t>
    </dgm:pt>
    <dgm:pt modelId="{BFEC44D2-01FD-4088-9EE2-224AED27825F}" type="sibTrans" cxnId="{013D8978-24A3-4D3B-BA3D-05437949D880}">
      <dgm:prSet/>
      <dgm:spPr/>
      <dgm:t>
        <a:bodyPr/>
        <a:lstStyle/>
        <a:p>
          <a:endParaRPr lang="hr-HR"/>
        </a:p>
      </dgm:t>
    </dgm:pt>
    <dgm:pt modelId="{E0DFF822-75AC-4973-848C-B1955D6C3082}">
      <dgm:prSet custT="1"/>
      <dgm:spPr/>
      <dgm:t>
        <a:bodyPr/>
        <a:lstStyle/>
        <a:p>
          <a:r>
            <a:rPr lang="hr-HR" sz="2400" dirty="0"/>
            <a:t>Učena braća iz Soluna, Konstantin i Metod – širenje kršćanstva među Slavenima</a:t>
          </a:r>
          <a:endParaRPr lang="en-US" sz="2400" dirty="0"/>
        </a:p>
      </dgm:t>
    </dgm:pt>
    <dgm:pt modelId="{8CDF1CDC-2964-4800-9032-5917339A538D}" type="parTrans" cxnId="{EB14763E-B1E2-4EB3-81BB-C6723460C96E}">
      <dgm:prSet/>
      <dgm:spPr/>
      <dgm:t>
        <a:bodyPr/>
        <a:lstStyle/>
        <a:p>
          <a:endParaRPr lang="hr-HR"/>
        </a:p>
      </dgm:t>
    </dgm:pt>
    <dgm:pt modelId="{8707420D-5B21-41CD-A2FB-5777B7487DC1}" type="sibTrans" cxnId="{EB14763E-B1E2-4EB3-81BB-C6723460C96E}">
      <dgm:prSet/>
      <dgm:spPr/>
      <dgm:t>
        <a:bodyPr/>
        <a:lstStyle/>
        <a:p>
          <a:endParaRPr lang="hr-HR"/>
        </a:p>
      </dgm:t>
    </dgm:pt>
    <dgm:pt modelId="{73A2E6A9-4F7A-461B-88F0-77D4049852C7}" type="pres">
      <dgm:prSet presAssocID="{21734581-DE0F-46A3-A4DD-7D88964164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A3CAB75-B7EB-428B-BF74-8CDEACF7D7FE}" type="pres">
      <dgm:prSet presAssocID="{565DE6B4-7962-43FF-B808-E1E96B8FEEF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7B7E3C-62B5-414F-9BAD-5A29C6FC9812}" type="pres">
      <dgm:prSet presAssocID="{3B7DE0B6-CB58-463D-9BA1-F4B94B96D088}" presName="spacer" presStyleCnt="0"/>
      <dgm:spPr/>
    </dgm:pt>
    <dgm:pt modelId="{4BBCBEC3-1FA6-45BF-AD6F-382C311ABB68}" type="pres">
      <dgm:prSet presAssocID="{E0DFF822-75AC-4973-848C-B1955D6C308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A243B9-DB1E-4AB8-AB0D-2C125B499FAA}" type="pres">
      <dgm:prSet presAssocID="{8707420D-5B21-41CD-A2FB-5777B7487DC1}" presName="spacer" presStyleCnt="0"/>
      <dgm:spPr/>
    </dgm:pt>
    <dgm:pt modelId="{4AE99DE4-2345-425D-83BF-1D71A83E7D91}" type="pres">
      <dgm:prSet presAssocID="{5DA08BA9-563D-46B1-AF83-DFE87E76E0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FCBA82-6037-4850-97A4-36449ADC5FD9}" type="pres">
      <dgm:prSet presAssocID="{FDFFF379-B7EA-4F84-9EB4-11C787AFE69E}" presName="spacer" presStyleCnt="0"/>
      <dgm:spPr/>
    </dgm:pt>
    <dgm:pt modelId="{63368CCA-F97B-416E-B345-9708EB318113}" type="pres">
      <dgm:prSet presAssocID="{2ADDD66C-AD8E-47B4-9231-AFB81610903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13D8978-24A3-4D3B-BA3D-05437949D880}" srcId="{21734581-DE0F-46A3-A4DD-7D88964164CC}" destId="{2ADDD66C-AD8E-47B4-9231-AFB816109036}" srcOrd="3" destOrd="0" parTransId="{B4BBCEE1-7533-4EEB-B1D3-01F6A7B3E761}" sibTransId="{BFEC44D2-01FD-4088-9EE2-224AED27825F}"/>
    <dgm:cxn modelId="{08911A9B-1127-4883-A614-91F2EA834784}" type="presOf" srcId="{2ADDD66C-AD8E-47B4-9231-AFB816109036}" destId="{63368CCA-F97B-416E-B345-9708EB318113}" srcOrd="0" destOrd="0" presId="urn:microsoft.com/office/officeart/2005/8/layout/vList2"/>
    <dgm:cxn modelId="{7F3621E5-C779-4773-9104-86E70ECC4792}" type="presOf" srcId="{565DE6B4-7962-43FF-B808-E1E96B8FEEF7}" destId="{AA3CAB75-B7EB-428B-BF74-8CDEACF7D7FE}" srcOrd="0" destOrd="0" presId="urn:microsoft.com/office/officeart/2005/8/layout/vList2"/>
    <dgm:cxn modelId="{DAA8D37D-1CA0-45B4-96FD-113BD539A6CA}" type="presOf" srcId="{5DA08BA9-563D-46B1-AF83-DFE87E76E01F}" destId="{4AE99DE4-2345-425D-83BF-1D71A83E7D91}" srcOrd="0" destOrd="0" presId="urn:microsoft.com/office/officeart/2005/8/layout/vList2"/>
    <dgm:cxn modelId="{E1D96D37-A23B-4FEE-9D07-3F41329BA2CF}" srcId="{21734581-DE0F-46A3-A4DD-7D88964164CC}" destId="{565DE6B4-7962-43FF-B808-E1E96B8FEEF7}" srcOrd="0" destOrd="0" parTransId="{B6C22740-5959-4763-AAB1-C94CE131F191}" sibTransId="{3B7DE0B6-CB58-463D-9BA1-F4B94B96D088}"/>
    <dgm:cxn modelId="{E3E95F6B-B1B8-480A-B903-58DF97FE221F}" type="presOf" srcId="{E0DFF822-75AC-4973-848C-B1955D6C3082}" destId="{4BBCBEC3-1FA6-45BF-AD6F-382C311ABB68}" srcOrd="0" destOrd="0" presId="urn:microsoft.com/office/officeart/2005/8/layout/vList2"/>
    <dgm:cxn modelId="{BFDDDA0D-1763-48C4-B935-23EA5EA41EF9}" srcId="{21734581-DE0F-46A3-A4DD-7D88964164CC}" destId="{5DA08BA9-563D-46B1-AF83-DFE87E76E01F}" srcOrd="2" destOrd="0" parTransId="{660D6AD2-E69B-4A9D-A438-D123B889FD40}" sibTransId="{FDFFF379-B7EA-4F84-9EB4-11C787AFE69E}"/>
    <dgm:cxn modelId="{EB14763E-B1E2-4EB3-81BB-C6723460C96E}" srcId="{21734581-DE0F-46A3-A4DD-7D88964164CC}" destId="{E0DFF822-75AC-4973-848C-B1955D6C3082}" srcOrd="1" destOrd="0" parTransId="{8CDF1CDC-2964-4800-9032-5917339A538D}" sibTransId="{8707420D-5B21-41CD-A2FB-5777B7487DC1}"/>
    <dgm:cxn modelId="{6819ADC3-ED69-4452-A334-3F535151AD6C}" type="presOf" srcId="{21734581-DE0F-46A3-A4DD-7D88964164CC}" destId="{73A2E6A9-4F7A-461B-88F0-77D4049852C7}" srcOrd="0" destOrd="0" presId="urn:microsoft.com/office/officeart/2005/8/layout/vList2"/>
    <dgm:cxn modelId="{2DFB5F79-D66F-4DF3-8AF3-EE2D245228E0}" type="presParOf" srcId="{73A2E6A9-4F7A-461B-88F0-77D4049852C7}" destId="{AA3CAB75-B7EB-428B-BF74-8CDEACF7D7FE}" srcOrd="0" destOrd="0" presId="urn:microsoft.com/office/officeart/2005/8/layout/vList2"/>
    <dgm:cxn modelId="{39F9CD43-E457-4521-AE8A-F376851D7E17}" type="presParOf" srcId="{73A2E6A9-4F7A-461B-88F0-77D4049852C7}" destId="{B07B7E3C-62B5-414F-9BAD-5A29C6FC9812}" srcOrd="1" destOrd="0" presId="urn:microsoft.com/office/officeart/2005/8/layout/vList2"/>
    <dgm:cxn modelId="{F8EB4F44-343D-4CE6-94DF-C6DC104A4AC8}" type="presParOf" srcId="{73A2E6A9-4F7A-461B-88F0-77D4049852C7}" destId="{4BBCBEC3-1FA6-45BF-AD6F-382C311ABB68}" srcOrd="2" destOrd="0" presId="urn:microsoft.com/office/officeart/2005/8/layout/vList2"/>
    <dgm:cxn modelId="{4208636D-D18B-4C7B-B7BD-7E59DC008F0C}" type="presParOf" srcId="{73A2E6A9-4F7A-461B-88F0-77D4049852C7}" destId="{5DA243B9-DB1E-4AB8-AB0D-2C125B499FAA}" srcOrd="3" destOrd="0" presId="urn:microsoft.com/office/officeart/2005/8/layout/vList2"/>
    <dgm:cxn modelId="{52181BFC-8CD3-4DA6-B742-C1F07998533D}" type="presParOf" srcId="{73A2E6A9-4F7A-461B-88F0-77D4049852C7}" destId="{4AE99DE4-2345-425D-83BF-1D71A83E7D91}" srcOrd="4" destOrd="0" presId="urn:microsoft.com/office/officeart/2005/8/layout/vList2"/>
    <dgm:cxn modelId="{B6A8D440-6FEB-4E18-A535-E26DAA2F589A}" type="presParOf" srcId="{73A2E6A9-4F7A-461B-88F0-77D4049852C7}" destId="{29FCBA82-6037-4850-97A4-36449ADC5FD9}" srcOrd="5" destOrd="0" presId="urn:microsoft.com/office/officeart/2005/8/layout/vList2"/>
    <dgm:cxn modelId="{DFA49F67-0C9B-47B2-9896-EB52E3EBE8B3}" type="presParOf" srcId="{73A2E6A9-4F7A-461B-88F0-77D4049852C7}" destId="{63368CCA-F97B-416E-B345-9708EB31811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400" dirty="0"/>
            <a:t>Konstantin sastavio novo pismo, </a:t>
          </a:r>
          <a:r>
            <a:rPr lang="hr-HR" sz="2400" dirty="0" smtClean="0"/>
            <a:t>glagoljicu</a:t>
          </a:r>
          <a:endParaRPr lang="en-US" sz="24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F3D71ED1-25A5-42B1-B6E6-C578072165FB}">
      <dgm:prSet custT="1"/>
      <dgm:spPr/>
      <dgm:t>
        <a:bodyPr/>
        <a:lstStyle/>
        <a:p>
          <a:r>
            <a:rPr lang="hr-HR" sz="2400" dirty="0"/>
            <a:t>Protivljenje franačkih svećenika djelovanju učene </a:t>
          </a:r>
          <a:r>
            <a:rPr lang="hr-HR" sz="2400" dirty="0" smtClean="0"/>
            <a:t>braće</a:t>
          </a:r>
          <a:endParaRPr lang="en-US" sz="2400" dirty="0"/>
        </a:p>
      </dgm:t>
    </dgm:pt>
    <dgm:pt modelId="{ACA42A35-8E42-49B2-9697-3A5B6F49B7B4}" type="parTrans" cxnId="{54D59698-ECA6-4637-B89E-D5B28781B8E6}">
      <dgm:prSet/>
      <dgm:spPr/>
      <dgm:t>
        <a:bodyPr/>
        <a:lstStyle/>
        <a:p>
          <a:endParaRPr lang="hr-HR"/>
        </a:p>
      </dgm:t>
    </dgm:pt>
    <dgm:pt modelId="{E79CCBE1-7046-48D5-8788-E09A0DE7E6C6}" type="sibTrans" cxnId="{54D59698-ECA6-4637-B89E-D5B28781B8E6}">
      <dgm:prSet/>
      <dgm:spPr/>
      <dgm:t>
        <a:bodyPr/>
        <a:lstStyle/>
        <a:p>
          <a:endParaRPr lang="hr-HR"/>
        </a:p>
      </dgm:t>
    </dgm:pt>
    <dgm:pt modelId="{FD37CDB9-C46E-48BA-AC80-2F8E76A463E9}">
      <dgm:prSet custT="1"/>
      <dgm:spPr/>
      <dgm:t>
        <a:bodyPr/>
        <a:lstStyle/>
        <a:p>
          <a:r>
            <a:rPr lang="hr-HR" sz="2400" dirty="0"/>
            <a:t>Crkvene knjige prepisivali na glagoljicu za potrebe širenja </a:t>
          </a:r>
          <a:r>
            <a:rPr lang="hr-HR" sz="2400" dirty="0" smtClean="0"/>
            <a:t>vjere</a:t>
          </a:r>
          <a:endParaRPr lang="en-US" sz="2400" dirty="0"/>
        </a:p>
      </dgm:t>
    </dgm:pt>
    <dgm:pt modelId="{7D9F0F30-B9DE-42D9-92D9-0E0BE50AA383}" type="parTrans" cxnId="{D2FC7309-93C6-42B0-8C6C-04613066DAE7}">
      <dgm:prSet/>
      <dgm:spPr/>
      <dgm:t>
        <a:bodyPr/>
        <a:lstStyle/>
        <a:p>
          <a:endParaRPr lang="hr-HR"/>
        </a:p>
      </dgm:t>
    </dgm:pt>
    <dgm:pt modelId="{EF150AF2-0EC3-4709-ACBA-1A714EB6A629}" type="sibTrans" cxnId="{D2FC7309-93C6-42B0-8C6C-04613066DAE7}">
      <dgm:prSet/>
      <dgm:spPr/>
      <dgm:t>
        <a:bodyPr/>
        <a:lstStyle/>
        <a:p>
          <a:endParaRPr lang="hr-HR"/>
        </a:p>
      </dgm:t>
    </dgm:pt>
    <dgm:pt modelId="{9C17F991-AC30-4E7F-B078-E8AFF02C4613}">
      <dgm:prSet custT="1"/>
      <dgm:spPr/>
      <dgm:t>
        <a:bodyPr/>
        <a:lstStyle/>
        <a:p>
          <a:r>
            <a:rPr lang="hr-HR" sz="2400" dirty="0"/>
            <a:t>Pismo prilagođeno slavenskom jeziku</a:t>
          </a:r>
          <a:endParaRPr lang="en-US" sz="2400" dirty="0"/>
        </a:p>
      </dgm:t>
    </dgm:pt>
    <dgm:pt modelId="{E2A94D9C-B394-4975-8B95-35D60137ABAC}" type="parTrans" cxnId="{765E50BE-B5C6-42CA-AD91-19EF59F92E0B}">
      <dgm:prSet/>
      <dgm:spPr/>
      <dgm:t>
        <a:bodyPr/>
        <a:lstStyle/>
        <a:p>
          <a:endParaRPr lang="hr-HR"/>
        </a:p>
      </dgm:t>
    </dgm:pt>
    <dgm:pt modelId="{918062F4-2B32-49F5-933B-41A6DE6C3D67}" type="sibTrans" cxnId="{765E50BE-B5C6-42CA-AD91-19EF59F92E0B}">
      <dgm:prSet/>
      <dgm:spPr/>
      <dgm:t>
        <a:bodyPr/>
        <a:lstStyle/>
        <a:p>
          <a:endParaRPr lang="hr-HR"/>
        </a:p>
      </dgm:t>
    </dgm:pt>
    <dgm:pt modelId="{644FA55A-6B57-48CB-BA32-ED135EAD174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83ED82C-4867-4FE1-831B-0E635C919E5C}" type="pres">
      <dgm:prSet presAssocID="{EC44CBA5-35F3-47B4-AA59-0D03D417A729}" presName="parentText" presStyleLbl="node1" presStyleIdx="0" presStyleCnt="4" custLinFactNeighborX="-20" custLinFactNeighborY="2006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C15F8A-8AAE-40F4-B6AD-D83CBFF94AEB}" type="pres">
      <dgm:prSet presAssocID="{E89E81AA-28E3-447E-B89D-EA4027CEF02D}" presName="spacer" presStyleCnt="0"/>
      <dgm:spPr/>
    </dgm:pt>
    <dgm:pt modelId="{4EAB3AC2-1129-4D27-B0AE-4D0836DD37DF}" type="pres">
      <dgm:prSet presAssocID="{9C17F991-AC30-4E7F-B078-E8AFF02C46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275528-E70E-4199-B276-6E6724CF78D1}" type="pres">
      <dgm:prSet presAssocID="{918062F4-2B32-49F5-933B-41A6DE6C3D67}" presName="spacer" presStyleCnt="0"/>
      <dgm:spPr/>
    </dgm:pt>
    <dgm:pt modelId="{F418A148-40DF-46AE-9736-AF03F9E596D0}" type="pres">
      <dgm:prSet presAssocID="{FD37CDB9-C46E-48BA-AC80-2F8E76A463E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E22609-BDF2-4BB6-9B54-7D541B667DD1}" type="pres">
      <dgm:prSet presAssocID="{EF150AF2-0EC3-4709-ACBA-1A714EB6A629}" presName="spacer" presStyleCnt="0"/>
      <dgm:spPr/>
    </dgm:pt>
    <dgm:pt modelId="{B94C6ACA-9BF8-452F-91B7-2A137BA116FF}" type="pres">
      <dgm:prSet presAssocID="{F3D71ED1-25A5-42B1-B6E6-C578072165F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65E50BE-B5C6-42CA-AD91-19EF59F92E0B}" srcId="{554A291B-5859-4E7D-ADF3-B016FB24E479}" destId="{9C17F991-AC30-4E7F-B078-E8AFF02C4613}" srcOrd="1" destOrd="0" parTransId="{E2A94D9C-B394-4975-8B95-35D60137ABAC}" sibTransId="{918062F4-2B32-49F5-933B-41A6DE6C3D67}"/>
    <dgm:cxn modelId="{54D59698-ECA6-4637-B89E-D5B28781B8E6}" srcId="{554A291B-5859-4E7D-ADF3-B016FB24E479}" destId="{F3D71ED1-25A5-42B1-B6E6-C578072165FB}" srcOrd="3" destOrd="0" parTransId="{ACA42A35-8E42-49B2-9697-3A5B6F49B7B4}" sibTransId="{E79CCBE1-7046-48D5-8788-E09A0DE7E6C6}"/>
    <dgm:cxn modelId="{5429C4E5-425B-4B63-83C8-01F6D8F075DA}" type="presOf" srcId="{554A291B-5859-4E7D-ADF3-B016FB24E479}" destId="{644FA55A-6B57-48CB-BA32-ED135EAD1745}" srcOrd="0" destOrd="0" presId="urn:microsoft.com/office/officeart/2005/8/layout/vList2"/>
    <dgm:cxn modelId="{10A0B6BD-8E44-45C9-BC96-4881828977A7}" type="presOf" srcId="{F3D71ED1-25A5-42B1-B6E6-C578072165FB}" destId="{B94C6ACA-9BF8-452F-91B7-2A137BA116FF}" srcOrd="0" destOrd="0" presId="urn:microsoft.com/office/officeart/2005/8/layout/vList2"/>
    <dgm:cxn modelId="{B4F6BFCE-31C5-4B01-8717-F841B19E9ADE}" type="presOf" srcId="{FD37CDB9-C46E-48BA-AC80-2F8E76A463E9}" destId="{F418A148-40DF-46AE-9736-AF03F9E596D0}" srcOrd="0" destOrd="0" presId="urn:microsoft.com/office/officeart/2005/8/layout/vList2"/>
    <dgm:cxn modelId="{D2FC7309-93C6-42B0-8C6C-04613066DAE7}" srcId="{554A291B-5859-4E7D-ADF3-B016FB24E479}" destId="{FD37CDB9-C46E-48BA-AC80-2F8E76A463E9}" srcOrd="2" destOrd="0" parTransId="{7D9F0F30-B9DE-42D9-92D9-0E0BE50AA383}" sibTransId="{EF150AF2-0EC3-4709-ACBA-1A714EB6A629}"/>
    <dgm:cxn modelId="{3CE41C61-AEF0-4AF6-A8F0-F146AF9B8080}" type="presOf" srcId="{EC44CBA5-35F3-47B4-AA59-0D03D417A729}" destId="{883ED82C-4867-4FE1-831B-0E635C919E5C}" srcOrd="0" destOrd="0" presId="urn:microsoft.com/office/officeart/2005/8/layout/vList2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8E083194-378C-43F7-9F4E-5F686D35E200}" type="presOf" srcId="{9C17F991-AC30-4E7F-B078-E8AFF02C4613}" destId="{4EAB3AC2-1129-4D27-B0AE-4D0836DD37DF}" srcOrd="0" destOrd="0" presId="urn:microsoft.com/office/officeart/2005/8/layout/vList2"/>
    <dgm:cxn modelId="{1EAA8637-D2D7-4F57-A302-E3FDDEEE0527}" type="presParOf" srcId="{644FA55A-6B57-48CB-BA32-ED135EAD1745}" destId="{883ED82C-4867-4FE1-831B-0E635C919E5C}" srcOrd="0" destOrd="0" presId="urn:microsoft.com/office/officeart/2005/8/layout/vList2"/>
    <dgm:cxn modelId="{DDC4D0C3-601F-4C0E-B222-6A7243BACC89}" type="presParOf" srcId="{644FA55A-6B57-48CB-BA32-ED135EAD1745}" destId="{70C15F8A-8AAE-40F4-B6AD-D83CBFF94AEB}" srcOrd="1" destOrd="0" presId="urn:microsoft.com/office/officeart/2005/8/layout/vList2"/>
    <dgm:cxn modelId="{5203FBE6-531E-4157-955B-96618B480D37}" type="presParOf" srcId="{644FA55A-6B57-48CB-BA32-ED135EAD1745}" destId="{4EAB3AC2-1129-4D27-B0AE-4D0836DD37DF}" srcOrd="2" destOrd="0" presId="urn:microsoft.com/office/officeart/2005/8/layout/vList2"/>
    <dgm:cxn modelId="{A084D002-9912-4F2F-BCEE-97D8044ED87C}" type="presParOf" srcId="{644FA55A-6B57-48CB-BA32-ED135EAD1745}" destId="{4C275528-E70E-4199-B276-6E6724CF78D1}" srcOrd="3" destOrd="0" presId="urn:microsoft.com/office/officeart/2005/8/layout/vList2"/>
    <dgm:cxn modelId="{BEFC2844-D53B-497F-B764-54708BA135AB}" type="presParOf" srcId="{644FA55A-6B57-48CB-BA32-ED135EAD1745}" destId="{F418A148-40DF-46AE-9736-AF03F9E596D0}" srcOrd="4" destOrd="0" presId="urn:microsoft.com/office/officeart/2005/8/layout/vList2"/>
    <dgm:cxn modelId="{E60FECB7-788C-4D42-83A3-AFA3F63C58D5}" type="presParOf" srcId="{644FA55A-6B57-48CB-BA32-ED135EAD1745}" destId="{3BE22609-BDF2-4BB6-9B54-7D541B667DD1}" srcOrd="5" destOrd="0" presId="urn:microsoft.com/office/officeart/2005/8/layout/vList2"/>
    <dgm:cxn modelId="{0F47C478-8073-4FAA-8B4A-E12133CDA785}" type="presParOf" srcId="{644FA55A-6B57-48CB-BA32-ED135EAD1745}" destId="{B94C6ACA-9BF8-452F-91B7-2A137BA116F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400" dirty="0"/>
            <a:t>Konstantin i Metod u Rimu</a:t>
          </a:r>
          <a:endParaRPr lang="en-US" sz="24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20F450A3-157E-4918-85AC-B78A015FFE35}">
      <dgm:prSet custT="1"/>
      <dgm:spPr/>
      <dgm:t>
        <a:bodyPr/>
        <a:lstStyle/>
        <a:p>
          <a:r>
            <a:rPr lang="hr-HR" sz="2400" dirty="0"/>
            <a:t>Papina poslanica koja opravdava rad učene braće</a:t>
          </a:r>
          <a:endParaRPr lang="en-US" sz="2400" dirty="0"/>
        </a:p>
      </dgm:t>
    </dgm:pt>
    <dgm:pt modelId="{DEC8E181-96A6-49EF-A8C1-8C5C86F1F007}" type="parTrans" cxnId="{1EFC110D-E381-452F-9240-F1D60E9D3025}">
      <dgm:prSet/>
      <dgm:spPr/>
      <dgm:t>
        <a:bodyPr/>
        <a:lstStyle/>
        <a:p>
          <a:endParaRPr lang="hr-HR"/>
        </a:p>
      </dgm:t>
    </dgm:pt>
    <dgm:pt modelId="{1D074D65-CAE8-47EC-934A-07D360BA36B7}" type="sibTrans" cxnId="{1EFC110D-E381-452F-9240-F1D60E9D3025}">
      <dgm:prSet/>
      <dgm:spPr/>
      <dgm:t>
        <a:bodyPr/>
        <a:lstStyle/>
        <a:p>
          <a:endParaRPr lang="hr-HR"/>
        </a:p>
      </dgm:t>
    </dgm:pt>
    <dgm:pt modelId="{1B4FE6F3-D29A-4201-9C03-3992E6242E61}">
      <dgm:prSet custT="1"/>
      <dgm:spPr/>
      <dgm:t>
        <a:bodyPr/>
        <a:lstStyle/>
        <a:p>
          <a:r>
            <a:rPr lang="hr-HR" sz="2400" dirty="0"/>
            <a:t>Papa Metoda imenovao panonsko-srijemskim nadbiskupom</a:t>
          </a:r>
          <a:endParaRPr lang="en-US" sz="2400" dirty="0"/>
        </a:p>
      </dgm:t>
    </dgm:pt>
    <dgm:pt modelId="{7139B1F6-C60F-4982-8A97-28C296C98B67}" type="parTrans" cxnId="{F8CEAEF3-E184-4516-82D0-B69C2A565AB2}">
      <dgm:prSet/>
      <dgm:spPr/>
      <dgm:t>
        <a:bodyPr/>
        <a:lstStyle/>
        <a:p>
          <a:endParaRPr lang="hr-HR"/>
        </a:p>
      </dgm:t>
    </dgm:pt>
    <dgm:pt modelId="{BFC75916-B170-4497-A228-3B11B34F1871}" type="sibTrans" cxnId="{F8CEAEF3-E184-4516-82D0-B69C2A565AB2}">
      <dgm:prSet/>
      <dgm:spPr/>
      <dgm:t>
        <a:bodyPr/>
        <a:lstStyle/>
        <a:p>
          <a:endParaRPr lang="hr-HR"/>
        </a:p>
      </dgm:t>
    </dgm:pt>
    <dgm:pt modelId="{09A8FA2F-8FBF-488D-9EC1-574221DDAC54}">
      <dgm:prSet custT="1"/>
      <dgm:spPr/>
      <dgm:t>
        <a:bodyPr/>
        <a:lstStyle/>
        <a:p>
          <a:r>
            <a:rPr lang="hr-HR" sz="2400" dirty="0"/>
            <a:t>Konstantin se zaredio u Rimu i uzeo ime Ćiril</a:t>
          </a:r>
          <a:endParaRPr lang="en-US" sz="2400" dirty="0"/>
        </a:p>
      </dgm:t>
    </dgm:pt>
    <dgm:pt modelId="{E0DA10F5-20C3-4306-ABB8-A11D6FD94739}" type="parTrans" cxnId="{1FA27A79-B855-4774-9EC8-E6D28EE6AF2F}">
      <dgm:prSet/>
      <dgm:spPr/>
      <dgm:t>
        <a:bodyPr/>
        <a:lstStyle/>
        <a:p>
          <a:endParaRPr lang="hr-HR"/>
        </a:p>
      </dgm:t>
    </dgm:pt>
    <dgm:pt modelId="{24007B9B-82B8-4EFB-B86A-6995D2DBE75B}" type="sibTrans" cxnId="{1FA27A79-B855-4774-9EC8-E6D28EE6AF2F}">
      <dgm:prSet/>
      <dgm:spPr/>
      <dgm:t>
        <a:bodyPr/>
        <a:lstStyle/>
        <a:p>
          <a:endParaRPr lang="hr-HR"/>
        </a:p>
      </dgm:t>
    </dgm:pt>
    <dgm:pt modelId="{53DC98A1-614D-471B-8704-AFD850C78CE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A31C4AC-6E01-407C-A4E0-6A1075031DAC}" type="pres">
      <dgm:prSet presAssocID="{EC44CBA5-35F3-47B4-AA59-0D03D417A72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0014C4-AAE5-417A-9F1C-5F1B2C4CF301}" type="pres">
      <dgm:prSet presAssocID="{E89E81AA-28E3-447E-B89D-EA4027CEF02D}" presName="spacer" presStyleCnt="0"/>
      <dgm:spPr/>
    </dgm:pt>
    <dgm:pt modelId="{ED5617BB-D8C6-433D-AB3A-D1EAB3BF11ED}" type="pres">
      <dgm:prSet presAssocID="{20F450A3-157E-4918-85AC-B78A015FFE3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D38375-1C5D-4C99-B5EF-1CFB1C73C8D2}" type="pres">
      <dgm:prSet presAssocID="{1D074D65-CAE8-47EC-934A-07D360BA36B7}" presName="spacer" presStyleCnt="0"/>
      <dgm:spPr/>
    </dgm:pt>
    <dgm:pt modelId="{F6E41962-EC45-4120-B0D0-1992408E57CF}" type="pres">
      <dgm:prSet presAssocID="{1B4FE6F3-D29A-4201-9C03-3992E6242E6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E3DE7D-ABD9-450C-8CFB-B18D99738DEF}" type="pres">
      <dgm:prSet presAssocID="{BFC75916-B170-4497-A228-3B11B34F1871}" presName="spacer" presStyleCnt="0"/>
      <dgm:spPr/>
    </dgm:pt>
    <dgm:pt modelId="{974FE88A-9DF6-4B37-8C8E-DFC79F9487C9}" type="pres">
      <dgm:prSet presAssocID="{09A8FA2F-8FBF-488D-9EC1-574221DDAC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8CEAEF3-E184-4516-82D0-B69C2A565AB2}" srcId="{554A291B-5859-4E7D-ADF3-B016FB24E479}" destId="{1B4FE6F3-D29A-4201-9C03-3992E6242E61}" srcOrd="2" destOrd="0" parTransId="{7139B1F6-C60F-4982-8A97-28C296C98B67}" sibTransId="{BFC75916-B170-4497-A228-3B11B34F1871}"/>
    <dgm:cxn modelId="{C24FA4E6-C14D-41C4-9CA0-34FB0A3109DF}" type="presOf" srcId="{EC44CBA5-35F3-47B4-AA59-0D03D417A729}" destId="{EA31C4AC-6E01-407C-A4E0-6A1075031DAC}" srcOrd="0" destOrd="0" presId="urn:microsoft.com/office/officeart/2005/8/layout/vList2"/>
    <dgm:cxn modelId="{7C9BE228-10ED-440B-8A9D-AA7ECB090E63}" type="presOf" srcId="{554A291B-5859-4E7D-ADF3-B016FB24E479}" destId="{53DC98A1-614D-471B-8704-AFD850C78CE5}" srcOrd="0" destOrd="0" presId="urn:microsoft.com/office/officeart/2005/8/layout/vList2"/>
    <dgm:cxn modelId="{6F09B883-19C4-4BF5-9FE7-C538D465FD7C}" type="presOf" srcId="{1B4FE6F3-D29A-4201-9C03-3992E6242E61}" destId="{F6E41962-EC45-4120-B0D0-1992408E57CF}" srcOrd="0" destOrd="0" presId="urn:microsoft.com/office/officeart/2005/8/layout/vList2"/>
    <dgm:cxn modelId="{3F8E981C-86FF-4A42-8EC4-9FAA06D558BE}" type="presOf" srcId="{09A8FA2F-8FBF-488D-9EC1-574221DDAC54}" destId="{974FE88A-9DF6-4B37-8C8E-DFC79F9487C9}" srcOrd="0" destOrd="0" presId="urn:microsoft.com/office/officeart/2005/8/layout/vList2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1EFC110D-E381-452F-9240-F1D60E9D3025}" srcId="{554A291B-5859-4E7D-ADF3-B016FB24E479}" destId="{20F450A3-157E-4918-85AC-B78A015FFE35}" srcOrd="1" destOrd="0" parTransId="{DEC8E181-96A6-49EF-A8C1-8C5C86F1F007}" sibTransId="{1D074D65-CAE8-47EC-934A-07D360BA36B7}"/>
    <dgm:cxn modelId="{5D10F763-5BA3-4F2A-80B3-FF40161F9AD8}" type="presOf" srcId="{20F450A3-157E-4918-85AC-B78A015FFE35}" destId="{ED5617BB-D8C6-433D-AB3A-D1EAB3BF11ED}" srcOrd="0" destOrd="0" presId="urn:microsoft.com/office/officeart/2005/8/layout/vList2"/>
    <dgm:cxn modelId="{1FA27A79-B855-4774-9EC8-E6D28EE6AF2F}" srcId="{554A291B-5859-4E7D-ADF3-B016FB24E479}" destId="{09A8FA2F-8FBF-488D-9EC1-574221DDAC54}" srcOrd="3" destOrd="0" parTransId="{E0DA10F5-20C3-4306-ABB8-A11D6FD94739}" sibTransId="{24007B9B-82B8-4EFB-B86A-6995D2DBE75B}"/>
    <dgm:cxn modelId="{983606A1-D709-4D28-AA11-367611F4F69A}" type="presParOf" srcId="{53DC98A1-614D-471B-8704-AFD850C78CE5}" destId="{EA31C4AC-6E01-407C-A4E0-6A1075031DAC}" srcOrd="0" destOrd="0" presId="urn:microsoft.com/office/officeart/2005/8/layout/vList2"/>
    <dgm:cxn modelId="{5B388875-B475-4D0A-BFDD-32EB4ABB1F4B}" type="presParOf" srcId="{53DC98A1-614D-471B-8704-AFD850C78CE5}" destId="{8F0014C4-AAE5-417A-9F1C-5F1B2C4CF301}" srcOrd="1" destOrd="0" presId="urn:microsoft.com/office/officeart/2005/8/layout/vList2"/>
    <dgm:cxn modelId="{170ED79B-3597-4416-8D1D-91AEE4A89186}" type="presParOf" srcId="{53DC98A1-614D-471B-8704-AFD850C78CE5}" destId="{ED5617BB-D8C6-433D-AB3A-D1EAB3BF11ED}" srcOrd="2" destOrd="0" presId="urn:microsoft.com/office/officeart/2005/8/layout/vList2"/>
    <dgm:cxn modelId="{3C8B4798-5392-4DE3-9C2E-146D82EBC345}" type="presParOf" srcId="{53DC98A1-614D-471B-8704-AFD850C78CE5}" destId="{42D38375-1C5D-4C99-B5EF-1CFB1C73C8D2}" srcOrd="3" destOrd="0" presId="urn:microsoft.com/office/officeart/2005/8/layout/vList2"/>
    <dgm:cxn modelId="{147CF9C7-1AFE-49E4-9F0D-0AE5A4778F6B}" type="presParOf" srcId="{53DC98A1-614D-471B-8704-AFD850C78CE5}" destId="{F6E41962-EC45-4120-B0D0-1992408E57CF}" srcOrd="4" destOrd="0" presId="urn:microsoft.com/office/officeart/2005/8/layout/vList2"/>
    <dgm:cxn modelId="{7BEECB38-2483-4F22-89AB-4D19B0B30EE8}" type="presParOf" srcId="{53DC98A1-614D-471B-8704-AFD850C78CE5}" destId="{9BE3DE7D-ABD9-450C-8CFB-B18D99738DEF}" srcOrd="5" destOrd="0" presId="urn:microsoft.com/office/officeart/2005/8/layout/vList2"/>
    <dgm:cxn modelId="{AAE05BC6-72C4-4E6F-9B5A-93E4F87464F9}" type="presParOf" srcId="{53DC98A1-614D-471B-8704-AFD850C78CE5}" destId="{974FE88A-9DF6-4B37-8C8E-DFC79F9487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5E2348-9C8E-4581-AE71-7CF008D3F8F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6FB3CB-0672-44E6-885E-647CABF8F377}">
      <dgm:prSet custT="1"/>
      <dgm:spPr/>
      <dgm:t>
        <a:bodyPr/>
        <a:lstStyle/>
        <a:p>
          <a:r>
            <a:rPr lang="hr-HR" sz="2400" dirty="0"/>
            <a:t>Metod i optužba franačkih svećenika za krivovjerje</a:t>
          </a:r>
          <a:endParaRPr lang="en-US" sz="2400" dirty="0"/>
        </a:p>
      </dgm:t>
    </dgm:pt>
    <dgm:pt modelId="{859E4E49-04BA-470A-B5DE-0E8869839E70}" type="sibTrans" cxnId="{F0CC364D-B8FA-4CA0-8F9F-171AC5A1BD25}">
      <dgm:prSet/>
      <dgm:spPr/>
      <dgm:t>
        <a:bodyPr/>
        <a:lstStyle/>
        <a:p>
          <a:endParaRPr lang="en-US"/>
        </a:p>
      </dgm:t>
    </dgm:pt>
    <dgm:pt modelId="{D957644E-8588-4AF0-A8AA-E0BC1CAB9F90}" type="parTrans" cxnId="{F0CC364D-B8FA-4CA0-8F9F-171AC5A1BD25}">
      <dgm:prSet/>
      <dgm:spPr/>
      <dgm:t>
        <a:bodyPr/>
        <a:lstStyle/>
        <a:p>
          <a:endParaRPr lang="en-US"/>
        </a:p>
      </dgm:t>
    </dgm:pt>
    <dgm:pt modelId="{C278E1EB-7AD8-497D-A11A-3B96778241A1}">
      <dgm:prSet custT="1"/>
      <dgm:spPr/>
      <dgm:t>
        <a:bodyPr/>
        <a:lstStyle/>
        <a:p>
          <a:r>
            <a:rPr lang="hr-HR" sz="2400" dirty="0"/>
            <a:t>880. papa izdao posebnu bulu kojom je dopustio crkveno bogoslužje na narodnom </a:t>
          </a:r>
          <a:r>
            <a:rPr lang="hr-HR" sz="2400" dirty="0" smtClean="0"/>
            <a:t>jeziku</a:t>
          </a:r>
          <a:endParaRPr lang="en-US" sz="2400" dirty="0"/>
        </a:p>
      </dgm:t>
    </dgm:pt>
    <dgm:pt modelId="{96264424-014D-493F-8EC5-48B3BB6F8841}" type="parTrans" cxnId="{9649D162-42DF-46A9-BB3D-357941E15B7D}">
      <dgm:prSet/>
      <dgm:spPr/>
      <dgm:t>
        <a:bodyPr/>
        <a:lstStyle/>
        <a:p>
          <a:endParaRPr lang="hr-HR"/>
        </a:p>
      </dgm:t>
    </dgm:pt>
    <dgm:pt modelId="{F387381A-FE60-4C38-88FA-C277CBC3A3D1}" type="sibTrans" cxnId="{9649D162-42DF-46A9-BB3D-357941E15B7D}">
      <dgm:prSet/>
      <dgm:spPr/>
      <dgm:t>
        <a:bodyPr/>
        <a:lstStyle/>
        <a:p>
          <a:endParaRPr lang="hr-HR"/>
        </a:p>
      </dgm:t>
    </dgm:pt>
    <dgm:pt modelId="{81C174AF-C79F-437D-80AF-4D135E8CBFC3}">
      <dgm:prSet custT="1"/>
      <dgm:spPr/>
      <dgm:t>
        <a:bodyPr/>
        <a:lstStyle/>
        <a:p>
          <a:r>
            <a:rPr lang="hr-HR" sz="2400" dirty="0"/>
            <a:t>Dozvola djelovanja franačkih svećenika i sukobi</a:t>
          </a:r>
          <a:endParaRPr lang="en-US" sz="2400" dirty="0"/>
        </a:p>
      </dgm:t>
    </dgm:pt>
    <dgm:pt modelId="{52590CB1-6E02-4A9E-8C49-53BE83C504E4}" type="parTrans" cxnId="{3410374D-14AC-4781-9007-1523F9B44D65}">
      <dgm:prSet/>
      <dgm:spPr/>
      <dgm:t>
        <a:bodyPr/>
        <a:lstStyle/>
        <a:p>
          <a:endParaRPr lang="hr-HR"/>
        </a:p>
      </dgm:t>
    </dgm:pt>
    <dgm:pt modelId="{5C360A77-F3DF-474A-9378-899B9BF9DA71}" type="sibTrans" cxnId="{3410374D-14AC-4781-9007-1523F9B44D65}">
      <dgm:prSet/>
      <dgm:spPr/>
      <dgm:t>
        <a:bodyPr/>
        <a:lstStyle/>
        <a:p>
          <a:endParaRPr lang="hr-HR"/>
        </a:p>
      </dgm:t>
    </dgm:pt>
    <dgm:pt modelId="{2A6D9F1C-67F8-42BD-9D52-05F3E4788268}">
      <dgm:prSet custT="1"/>
      <dgm:spPr/>
      <dgm:t>
        <a:bodyPr/>
        <a:lstStyle/>
        <a:p>
          <a:r>
            <a:rPr lang="hr-HR" sz="2400" dirty="0"/>
            <a:t>Kliment Ohridski napisao pismo u čast svog učitelja – ćirilicu</a:t>
          </a:r>
          <a:endParaRPr lang="en-US" sz="2400" dirty="0"/>
        </a:p>
      </dgm:t>
    </dgm:pt>
    <dgm:pt modelId="{96781AE5-9FB2-4CA2-ACFA-419CC633B0FE}" type="parTrans" cxnId="{1465CDEA-E773-43E3-8227-C6E26DB4E6E0}">
      <dgm:prSet/>
      <dgm:spPr/>
      <dgm:t>
        <a:bodyPr/>
        <a:lstStyle/>
        <a:p>
          <a:endParaRPr lang="hr-HR"/>
        </a:p>
      </dgm:t>
    </dgm:pt>
    <dgm:pt modelId="{55CC8B57-258B-4BCA-A4CB-805A670053F7}" type="sibTrans" cxnId="{1465CDEA-E773-43E3-8227-C6E26DB4E6E0}">
      <dgm:prSet/>
      <dgm:spPr/>
      <dgm:t>
        <a:bodyPr/>
        <a:lstStyle/>
        <a:p>
          <a:endParaRPr lang="hr-HR"/>
        </a:p>
      </dgm:t>
    </dgm:pt>
    <dgm:pt modelId="{7533B8EE-B232-482E-8F00-1395919C2D6D}">
      <dgm:prSet custT="1"/>
      <dgm:spPr/>
      <dgm:t>
        <a:bodyPr/>
        <a:lstStyle/>
        <a:p>
          <a:r>
            <a:rPr lang="hr-HR" sz="2400" dirty="0"/>
            <a:t>Danas se pismom služe istočnoslavenski narodi</a:t>
          </a:r>
          <a:endParaRPr lang="en-US" sz="2400" dirty="0"/>
        </a:p>
      </dgm:t>
    </dgm:pt>
    <dgm:pt modelId="{370203FA-7367-46FE-9C15-190D1579A357}" type="parTrans" cxnId="{2A0694C7-D19F-48B1-B6A6-3C02984D0174}">
      <dgm:prSet/>
      <dgm:spPr/>
      <dgm:t>
        <a:bodyPr/>
        <a:lstStyle/>
        <a:p>
          <a:endParaRPr lang="hr-HR"/>
        </a:p>
      </dgm:t>
    </dgm:pt>
    <dgm:pt modelId="{D4918BE8-9690-403B-BA74-FC11EE5E32BB}" type="sibTrans" cxnId="{2A0694C7-D19F-48B1-B6A6-3C02984D0174}">
      <dgm:prSet/>
      <dgm:spPr/>
      <dgm:t>
        <a:bodyPr/>
        <a:lstStyle/>
        <a:p>
          <a:endParaRPr lang="hr-HR"/>
        </a:p>
      </dgm:t>
    </dgm:pt>
    <dgm:pt modelId="{9D676A06-FF03-448E-A044-4AEF6F1B2AA3}" type="pres">
      <dgm:prSet presAssocID="{025E2348-9C8E-4581-AE71-7CF008D3F8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2D820C-1BC2-47B7-88A3-1E139D327921}" type="pres">
      <dgm:prSet presAssocID="{1C6FB3CB-0672-44E6-885E-647CABF8F37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089AA7-0FA4-401F-823D-C734C327CA90}" type="pres">
      <dgm:prSet presAssocID="{859E4E49-04BA-470A-B5DE-0E8869839E70}" presName="spacer" presStyleCnt="0"/>
      <dgm:spPr/>
    </dgm:pt>
    <dgm:pt modelId="{90BBBC72-0F90-433D-9BD3-8BC958AFE475}" type="pres">
      <dgm:prSet presAssocID="{C278E1EB-7AD8-497D-A11A-3B96778241A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F98126-816A-417E-917D-8A9340C30DBE}" type="pres">
      <dgm:prSet presAssocID="{F387381A-FE60-4C38-88FA-C277CBC3A3D1}" presName="spacer" presStyleCnt="0"/>
      <dgm:spPr/>
    </dgm:pt>
    <dgm:pt modelId="{AA1C63AE-A8E2-4293-9A4D-C41B5C5A1EAE}" type="pres">
      <dgm:prSet presAssocID="{81C174AF-C79F-437D-80AF-4D135E8CBFC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675193-046D-4F12-AF73-00E3E335B92B}" type="pres">
      <dgm:prSet presAssocID="{5C360A77-F3DF-474A-9378-899B9BF9DA71}" presName="spacer" presStyleCnt="0"/>
      <dgm:spPr/>
    </dgm:pt>
    <dgm:pt modelId="{4019D389-FD65-44D5-9D0A-DDA58A1E4895}" type="pres">
      <dgm:prSet presAssocID="{2A6D9F1C-67F8-42BD-9D52-05F3E478826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14786D-D505-4601-B123-1308F9C14FB5}" type="pres">
      <dgm:prSet presAssocID="{55CC8B57-258B-4BCA-A4CB-805A670053F7}" presName="spacer" presStyleCnt="0"/>
      <dgm:spPr/>
    </dgm:pt>
    <dgm:pt modelId="{F5EA94B5-06D5-4B03-9DB3-7409C61C4D87}" type="pres">
      <dgm:prSet presAssocID="{7533B8EE-B232-482E-8F00-1395919C2D6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105C38B-EC48-44EC-9055-AE5ABF193C1D}" type="presOf" srcId="{81C174AF-C79F-437D-80AF-4D135E8CBFC3}" destId="{AA1C63AE-A8E2-4293-9A4D-C41B5C5A1EAE}" srcOrd="0" destOrd="0" presId="urn:microsoft.com/office/officeart/2005/8/layout/vList2"/>
    <dgm:cxn modelId="{11A10BDF-8FB4-459C-9B3A-62862386A4A0}" type="presOf" srcId="{1C6FB3CB-0672-44E6-885E-647CABF8F377}" destId="{7D2D820C-1BC2-47B7-88A3-1E139D327921}" srcOrd="0" destOrd="0" presId="urn:microsoft.com/office/officeart/2005/8/layout/vList2"/>
    <dgm:cxn modelId="{DBD8356A-B934-4C00-94B2-9788C1F122AF}" type="presOf" srcId="{2A6D9F1C-67F8-42BD-9D52-05F3E4788268}" destId="{4019D389-FD65-44D5-9D0A-DDA58A1E4895}" srcOrd="0" destOrd="0" presId="urn:microsoft.com/office/officeart/2005/8/layout/vList2"/>
    <dgm:cxn modelId="{9649D162-42DF-46A9-BB3D-357941E15B7D}" srcId="{025E2348-9C8E-4581-AE71-7CF008D3F8FC}" destId="{C278E1EB-7AD8-497D-A11A-3B96778241A1}" srcOrd="1" destOrd="0" parTransId="{96264424-014D-493F-8EC5-48B3BB6F8841}" sibTransId="{F387381A-FE60-4C38-88FA-C277CBC3A3D1}"/>
    <dgm:cxn modelId="{F1BDA37E-E9AD-48CA-8524-7741367F4B79}" type="presOf" srcId="{7533B8EE-B232-482E-8F00-1395919C2D6D}" destId="{F5EA94B5-06D5-4B03-9DB3-7409C61C4D87}" srcOrd="0" destOrd="0" presId="urn:microsoft.com/office/officeart/2005/8/layout/vList2"/>
    <dgm:cxn modelId="{2A0694C7-D19F-48B1-B6A6-3C02984D0174}" srcId="{025E2348-9C8E-4581-AE71-7CF008D3F8FC}" destId="{7533B8EE-B232-482E-8F00-1395919C2D6D}" srcOrd="4" destOrd="0" parTransId="{370203FA-7367-46FE-9C15-190D1579A357}" sibTransId="{D4918BE8-9690-403B-BA74-FC11EE5E32BB}"/>
    <dgm:cxn modelId="{3410374D-14AC-4781-9007-1523F9B44D65}" srcId="{025E2348-9C8E-4581-AE71-7CF008D3F8FC}" destId="{81C174AF-C79F-437D-80AF-4D135E8CBFC3}" srcOrd="2" destOrd="0" parTransId="{52590CB1-6E02-4A9E-8C49-53BE83C504E4}" sibTransId="{5C360A77-F3DF-474A-9378-899B9BF9DA71}"/>
    <dgm:cxn modelId="{24799CE4-0B28-4422-95CF-B1F42F33E2D6}" type="presOf" srcId="{025E2348-9C8E-4581-AE71-7CF008D3F8FC}" destId="{9D676A06-FF03-448E-A044-4AEF6F1B2AA3}" srcOrd="0" destOrd="0" presId="urn:microsoft.com/office/officeart/2005/8/layout/vList2"/>
    <dgm:cxn modelId="{AA0C4526-0984-44CE-85B5-29B2DAED690D}" type="presOf" srcId="{C278E1EB-7AD8-497D-A11A-3B96778241A1}" destId="{90BBBC72-0F90-433D-9BD3-8BC958AFE475}" srcOrd="0" destOrd="0" presId="urn:microsoft.com/office/officeart/2005/8/layout/vList2"/>
    <dgm:cxn modelId="{1465CDEA-E773-43E3-8227-C6E26DB4E6E0}" srcId="{025E2348-9C8E-4581-AE71-7CF008D3F8FC}" destId="{2A6D9F1C-67F8-42BD-9D52-05F3E4788268}" srcOrd="3" destOrd="0" parTransId="{96781AE5-9FB2-4CA2-ACFA-419CC633B0FE}" sibTransId="{55CC8B57-258B-4BCA-A4CB-805A670053F7}"/>
    <dgm:cxn modelId="{F0CC364D-B8FA-4CA0-8F9F-171AC5A1BD25}" srcId="{025E2348-9C8E-4581-AE71-7CF008D3F8FC}" destId="{1C6FB3CB-0672-44E6-885E-647CABF8F377}" srcOrd="0" destOrd="0" parTransId="{D957644E-8588-4AF0-A8AA-E0BC1CAB9F90}" sibTransId="{859E4E49-04BA-470A-B5DE-0E8869839E70}"/>
    <dgm:cxn modelId="{3B68A79B-2C88-4826-AF65-B3063FE2DA47}" type="presParOf" srcId="{9D676A06-FF03-448E-A044-4AEF6F1B2AA3}" destId="{7D2D820C-1BC2-47B7-88A3-1E139D327921}" srcOrd="0" destOrd="0" presId="urn:microsoft.com/office/officeart/2005/8/layout/vList2"/>
    <dgm:cxn modelId="{4166F0EC-3023-4B53-A14B-49FF3D6B2BE1}" type="presParOf" srcId="{9D676A06-FF03-448E-A044-4AEF6F1B2AA3}" destId="{73089AA7-0FA4-401F-823D-C734C327CA90}" srcOrd="1" destOrd="0" presId="urn:microsoft.com/office/officeart/2005/8/layout/vList2"/>
    <dgm:cxn modelId="{27A9D361-58DA-48F7-ACFD-5F0DF1F8DAC0}" type="presParOf" srcId="{9D676A06-FF03-448E-A044-4AEF6F1B2AA3}" destId="{90BBBC72-0F90-433D-9BD3-8BC958AFE475}" srcOrd="2" destOrd="0" presId="urn:microsoft.com/office/officeart/2005/8/layout/vList2"/>
    <dgm:cxn modelId="{69F73CE3-6991-4A13-B8B5-A144F2275C28}" type="presParOf" srcId="{9D676A06-FF03-448E-A044-4AEF6F1B2AA3}" destId="{A4F98126-816A-417E-917D-8A9340C30DBE}" srcOrd="3" destOrd="0" presId="urn:microsoft.com/office/officeart/2005/8/layout/vList2"/>
    <dgm:cxn modelId="{FDBD3797-6F30-4398-9149-B0986699DF0D}" type="presParOf" srcId="{9D676A06-FF03-448E-A044-4AEF6F1B2AA3}" destId="{AA1C63AE-A8E2-4293-9A4D-C41B5C5A1EAE}" srcOrd="4" destOrd="0" presId="urn:microsoft.com/office/officeart/2005/8/layout/vList2"/>
    <dgm:cxn modelId="{6FD4B3EB-E089-4F44-A289-57D286B94F27}" type="presParOf" srcId="{9D676A06-FF03-448E-A044-4AEF6F1B2AA3}" destId="{66675193-046D-4F12-AF73-00E3E335B92B}" srcOrd="5" destOrd="0" presId="urn:microsoft.com/office/officeart/2005/8/layout/vList2"/>
    <dgm:cxn modelId="{530E0510-641A-494C-818A-3A95955F6B3C}" type="presParOf" srcId="{9D676A06-FF03-448E-A044-4AEF6F1B2AA3}" destId="{4019D389-FD65-44D5-9D0A-DDA58A1E4895}" srcOrd="6" destOrd="0" presId="urn:microsoft.com/office/officeart/2005/8/layout/vList2"/>
    <dgm:cxn modelId="{326A7DD2-4ABB-4CCA-A1D3-E0D0F8D327DA}" type="presParOf" srcId="{9D676A06-FF03-448E-A044-4AEF6F1B2AA3}" destId="{1214786D-D505-4601-B123-1308F9C14FB5}" srcOrd="7" destOrd="0" presId="urn:microsoft.com/office/officeart/2005/8/layout/vList2"/>
    <dgm:cxn modelId="{706782AD-D23E-4BA2-8FB2-46A301BEBFD0}" type="presParOf" srcId="{9D676A06-FF03-448E-A044-4AEF6F1B2AA3}" destId="{F5EA94B5-06D5-4B03-9DB3-7409C61C4D8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15C725-B96A-4A4F-AC59-526BD66E0AD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5B2281-6B9C-4B7E-8613-5F968ACD2ACE}">
      <dgm:prSet/>
      <dgm:spPr/>
      <dgm:t>
        <a:bodyPr/>
        <a:lstStyle/>
        <a:p>
          <a:r>
            <a:rPr lang="hr-HR" dirty="0"/>
            <a:t>Nakon </a:t>
          </a:r>
          <a:r>
            <a:rPr lang="hr-HR" dirty="0" err="1"/>
            <a:t>Metodove</a:t>
          </a:r>
          <a:r>
            <a:rPr lang="hr-HR" dirty="0"/>
            <a:t> smrti zabranjeno bogoslužje na narodnom jeziku u </a:t>
          </a:r>
          <a:r>
            <a:rPr lang="hr-HR" dirty="0" err="1"/>
            <a:t>Velikomoravskoj</a:t>
          </a:r>
          <a:endParaRPr lang="en-US" dirty="0"/>
        </a:p>
      </dgm:t>
    </dgm:pt>
    <dgm:pt modelId="{361E7F04-A5FC-4D5E-8D8D-D39F3FA26167}" type="parTrans" cxnId="{11CC26CF-7439-4625-8EB9-7AD4C6EEC563}">
      <dgm:prSet/>
      <dgm:spPr/>
      <dgm:t>
        <a:bodyPr/>
        <a:lstStyle/>
        <a:p>
          <a:endParaRPr lang="en-US"/>
        </a:p>
      </dgm:t>
    </dgm:pt>
    <dgm:pt modelId="{FA569484-6243-4B52-92AF-FB7B38F83145}" type="sibTrans" cxnId="{11CC26CF-7439-4625-8EB9-7AD4C6EEC563}">
      <dgm:prSet/>
      <dgm:spPr/>
      <dgm:t>
        <a:bodyPr/>
        <a:lstStyle/>
        <a:p>
          <a:endParaRPr lang="en-US"/>
        </a:p>
      </dgm:t>
    </dgm:pt>
    <dgm:pt modelId="{2286917D-E436-4B75-BC47-331BABD96766}">
      <dgm:prSet/>
      <dgm:spPr/>
      <dgm:t>
        <a:bodyPr/>
        <a:lstStyle/>
        <a:p>
          <a:r>
            <a:rPr lang="hr-HR" dirty="0"/>
            <a:t>Prevlast franačkog utjecaja</a:t>
          </a:r>
          <a:endParaRPr lang="en-US" dirty="0"/>
        </a:p>
      </dgm:t>
    </dgm:pt>
    <dgm:pt modelId="{CD150DEF-923C-4CB2-B591-2719FFA2E59B}" type="parTrans" cxnId="{6289809A-2ED0-42FD-A6C7-077CC43C1BE7}">
      <dgm:prSet/>
      <dgm:spPr/>
      <dgm:t>
        <a:bodyPr/>
        <a:lstStyle/>
        <a:p>
          <a:endParaRPr lang="en-US"/>
        </a:p>
      </dgm:t>
    </dgm:pt>
    <dgm:pt modelId="{B8FFD057-47C9-4EFB-9EFD-486DA9CEC176}" type="sibTrans" cxnId="{6289809A-2ED0-42FD-A6C7-077CC43C1BE7}">
      <dgm:prSet/>
      <dgm:spPr/>
      <dgm:t>
        <a:bodyPr/>
        <a:lstStyle/>
        <a:p>
          <a:endParaRPr lang="en-US"/>
        </a:p>
      </dgm:t>
    </dgm:pt>
    <dgm:pt modelId="{0B4429A9-329B-4102-9595-78A6A0734E89}">
      <dgm:prSet/>
      <dgm:spPr/>
      <dgm:t>
        <a:bodyPr/>
        <a:lstStyle/>
        <a:p>
          <a:r>
            <a:rPr lang="hr-HR" dirty="0" err="1"/>
            <a:t>Metodovi</a:t>
          </a:r>
          <a:r>
            <a:rPr lang="hr-HR" dirty="0"/>
            <a:t> učenici bježe u Hrvatsku, Makedoniju i Bugarsku </a:t>
          </a:r>
          <a:endParaRPr lang="en-US" dirty="0"/>
        </a:p>
      </dgm:t>
    </dgm:pt>
    <dgm:pt modelId="{F0E60D4B-B4B5-4919-9957-B4D64743B329}" type="parTrans" cxnId="{5A77E6D2-055E-43CF-A1CD-299076C2638E}">
      <dgm:prSet/>
      <dgm:spPr/>
      <dgm:t>
        <a:bodyPr/>
        <a:lstStyle/>
        <a:p>
          <a:endParaRPr lang="en-US"/>
        </a:p>
      </dgm:t>
    </dgm:pt>
    <dgm:pt modelId="{6B895865-B3D8-4008-932C-33F8D92785F5}" type="sibTrans" cxnId="{5A77E6D2-055E-43CF-A1CD-299076C2638E}">
      <dgm:prSet/>
      <dgm:spPr/>
      <dgm:t>
        <a:bodyPr/>
        <a:lstStyle/>
        <a:p>
          <a:endParaRPr lang="en-US"/>
        </a:p>
      </dgm:t>
    </dgm:pt>
    <dgm:pt modelId="{214AFB4C-3287-4043-8366-DFFF8406A5CF}">
      <dgm:prSet/>
      <dgm:spPr/>
      <dgm:t>
        <a:bodyPr/>
        <a:lstStyle/>
        <a:p>
          <a:r>
            <a:rPr lang="hr-HR" dirty="0"/>
            <a:t>Knez Branimir vlada Hrvatskom i dopušta slavensko bogoslužje</a:t>
          </a:r>
          <a:endParaRPr lang="en-US" dirty="0"/>
        </a:p>
      </dgm:t>
    </dgm:pt>
    <dgm:pt modelId="{CD99C1C5-0EC4-48BD-9F30-4A0F4FC60FBC}" type="parTrans" cxnId="{44B33272-3713-47BC-9B49-552FFC3B69D1}">
      <dgm:prSet/>
      <dgm:spPr/>
      <dgm:t>
        <a:bodyPr/>
        <a:lstStyle/>
        <a:p>
          <a:endParaRPr lang="hr-HR"/>
        </a:p>
      </dgm:t>
    </dgm:pt>
    <dgm:pt modelId="{1AB288E0-2D3F-41C6-ADB1-D08201A3D93E}" type="sibTrans" cxnId="{44B33272-3713-47BC-9B49-552FFC3B69D1}">
      <dgm:prSet/>
      <dgm:spPr/>
      <dgm:t>
        <a:bodyPr/>
        <a:lstStyle/>
        <a:p>
          <a:endParaRPr lang="hr-HR"/>
        </a:p>
      </dgm:t>
    </dgm:pt>
    <dgm:pt modelId="{90FA217C-0923-4758-A0CC-992DA0EC3B1A}" type="pres">
      <dgm:prSet presAssocID="{2D15C725-B96A-4A4F-AC59-526BD66E0A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7501015-5C03-4BF2-80B9-3BCCDFE9FE2D}" type="pres">
      <dgm:prSet presAssocID="{685B2281-6B9C-4B7E-8613-5F968ACD2AC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0CC6D2-9671-4267-BC82-97D71D832991}" type="pres">
      <dgm:prSet presAssocID="{FA569484-6243-4B52-92AF-FB7B38F83145}" presName="spacer" presStyleCnt="0"/>
      <dgm:spPr/>
    </dgm:pt>
    <dgm:pt modelId="{B55682BF-4751-4519-84F6-FCEDE2DD0805}" type="pres">
      <dgm:prSet presAssocID="{2286917D-E436-4B75-BC47-331BABD9676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13BA15-BEF3-42BA-BD5A-E226F40EA925}" type="pres">
      <dgm:prSet presAssocID="{B8FFD057-47C9-4EFB-9EFD-486DA9CEC176}" presName="spacer" presStyleCnt="0"/>
      <dgm:spPr/>
    </dgm:pt>
    <dgm:pt modelId="{0B11A5CB-DD7B-4751-B8BF-0D9069680D38}" type="pres">
      <dgm:prSet presAssocID="{0B4429A9-329B-4102-9595-78A6A0734E8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E79989-0615-425F-9D48-FA5B8CEDB227}" type="pres">
      <dgm:prSet presAssocID="{6B895865-B3D8-4008-932C-33F8D92785F5}" presName="spacer" presStyleCnt="0"/>
      <dgm:spPr/>
    </dgm:pt>
    <dgm:pt modelId="{E3ACE35C-CE18-4AD0-9E77-D354D1E9BBA7}" type="pres">
      <dgm:prSet presAssocID="{214AFB4C-3287-4043-8366-DFFF8406A5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289809A-2ED0-42FD-A6C7-077CC43C1BE7}" srcId="{2D15C725-B96A-4A4F-AC59-526BD66E0AD7}" destId="{2286917D-E436-4B75-BC47-331BABD96766}" srcOrd="1" destOrd="0" parTransId="{CD150DEF-923C-4CB2-B591-2719FFA2E59B}" sibTransId="{B8FFD057-47C9-4EFB-9EFD-486DA9CEC176}"/>
    <dgm:cxn modelId="{763B0780-F682-4AB3-92EA-9C6A9A672BE4}" type="presOf" srcId="{0B4429A9-329B-4102-9595-78A6A0734E89}" destId="{0B11A5CB-DD7B-4751-B8BF-0D9069680D38}" srcOrd="0" destOrd="0" presId="urn:microsoft.com/office/officeart/2005/8/layout/vList2"/>
    <dgm:cxn modelId="{924B16C9-FB6F-417D-94D3-79C33B651A27}" type="presOf" srcId="{214AFB4C-3287-4043-8366-DFFF8406A5CF}" destId="{E3ACE35C-CE18-4AD0-9E77-D354D1E9BBA7}" srcOrd="0" destOrd="0" presId="urn:microsoft.com/office/officeart/2005/8/layout/vList2"/>
    <dgm:cxn modelId="{5A77E6D2-055E-43CF-A1CD-299076C2638E}" srcId="{2D15C725-B96A-4A4F-AC59-526BD66E0AD7}" destId="{0B4429A9-329B-4102-9595-78A6A0734E89}" srcOrd="2" destOrd="0" parTransId="{F0E60D4B-B4B5-4919-9957-B4D64743B329}" sibTransId="{6B895865-B3D8-4008-932C-33F8D92785F5}"/>
    <dgm:cxn modelId="{44B33272-3713-47BC-9B49-552FFC3B69D1}" srcId="{2D15C725-B96A-4A4F-AC59-526BD66E0AD7}" destId="{214AFB4C-3287-4043-8366-DFFF8406A5CF}" srcOrd="3" destOrd="0" parTransId="{CD99C1C5-0EC4-48BD-9F30-4A0F4FC60FBC}" sibTransId="{1AB288E0-2D3F-41C6-ADB1-D08201A3D93E}"/>
    <dgm:cxn modelId="{04371F33-4C27-4155-A6D2-A430BEF3B91A}" type="presOf" srcId="{685B2281-6B9C-4B7E-8613-5F968ACD2ACE}" destId="{A7501015-5C03-4BF2-80B9-3BCCDFE9FE2D}" srcOrd="0" destOrd="0" presId="urn:microsoft.com/office/officeart/2005/8/layout/vList2"/>
    <dgm:cxn modelId="{0145F1D0-F405-4D61-AF3F-0D1DDBC59250}" type="presOf" srcId="{2286917D-E436-4B75-BC47-331BABD96766}" destId="{B55682BF-4751-4519-84F6-FCEDE2DD0805}" srcOrd="0" destOrd="0" presId="urn:microsoft.com/office/officeart/2005/8/layout/vList2"/>
    <dgm:cxn modelId="{11CC26CF-7439-4625-8EB9-7AD4C6EEC563}" srcId="{2D15C725-B96A-4A4F-AC59-526BD66E0AD7}" destId="{685B2281-6B9C-4B7E-8613-5F968ACD2ACE}" srcOrd="0" destOrd="0" parTransId="{361E7F04-A5FC-4D5E-8D8D-D39F3FA26167}" sibTransId="{FA569484-6243-4B52-92AF-FB7B38F83145}"/>
    <dgm:cxn modelId="{AE26A689-BF39-4891-887B-13BA4796DD64}" type="presOf" srcId="{2D15C725-B96A-4A4F-AC59-526BD66E0AD7}" destId="{90FA217C-0923-4758-A0CC-992DA0EC3B1A}" srcOrd="0" destOrd="0" presId="urn:microsoft.com/office/officeart/2005/8/layout/vList2"/>
    <dgm:cxn modelId="{7576C54B-891C-4E5B-A4D2-72A262EF4436}" type="presParOf" srcId="{90FA217C-0923-4758-A0CC-992DA0EC3B1A}" destId="{A7501015-5C03-4BF2-80B9-3BCCDFE9FE2D}" srcOrd="0" destOrd="0" presId="urn:microsoft.com/office/officeart/2005/8/layout/vList2"/>
    <dgm:cxn modelId="{3A8667DB-E3EC-4B85-BDCF-4617BBE37CF6}" type="presParOf" srcId="{90FA217C-0923-4758-A0CC-992DA0EC3B1A}" destId="{170CC6D2-9671-4267-BC82-97D71D832991}" srcOrd="1" destOrd="0" presId="urn:microsoft.com/office/officeart/2005/8/layout/vList2"/>
    <dgm:cxn modelId="{85690AA5-4170-4C14-B9F1-412B247EE976}" type="presParOf" srcId="{90FA217C-0923-4758-A0CC-992DA0EC3B1A}" destId="{B55682BF-4751-4519-84F6-FCEDE2DD0805}" srcOrd="2" destOrd="0" presId="urn:microsoft.com/office/officeart/2005/8/layout/vList2"/>
    <dgm:cxn modelId="{03DE9D4A-C2C0-436C-ACA8-48907EFF69AE}" type="presParOf" srcId="{90FA217C-0923-4758-A0CC-992DA0EC3B1A}" destId="{F313BA15-BEF3-42BA-BD5A-E226F40EA925}" srcOrd="3" destOrd="0" presId="urn:microsoft.com/office/officeart/2005/8/layout/vList2"/>
    <dgm:cxn modelId="{08AAC37F-43A3-43C4-BF9E-391331D2A56D}" type="presParOf" srcId="{90FA217C-0923-4758-A0CC-992DA0EC3B1A}" destId="{0B11A5CB-DD7B-4751-B8BF-0D9069680D38}" srcOrd="4" destOrd="0" presId="urn:microsoft.com/office/officeart/2005/8/layout/vList2"/>
    <dgm:cxn modelId="{6033E5E3-80EC-4B73-9444-A354B1BDCE54}" type="presParOf" srcId="{90FA217C-0923-4758-A0CC-992DA0EC3B1A}" destId="{A8E79989-0615-425F-9D48-FA5B8CEDB227}" srcOrd="5" destOrd="0" presId="urn:microsoft.com/office/officeart/2005/8/layout/vList2"/>
    <dgm:cxn modelId="{A8368DD3-5766-491B-A037-75ABA734BFDF}" type="presParOf" srcId="{90FA217C-0923-4758-A0CC-992DA0EC3B1A}" destId="{E3ACE35C-CE18-4AD0-9E77-D354D1E9BB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3535AE-E2C9-458C-8C27-8C98D9C6E622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EC239C-DDE7-4789-BF75-3923757996FA}">
      <dgm:prSet custT="1"/>
      <dgm:spPr/>
      <dgm:t>
        <a:bodyPr/>
        <a:lstStyle/>
        <a:p>
          <a:r>
            <a:rPr lang="hr-HR" sz="2400" dirty="0"/>
            <a:t>Pokrštavanje novopridošlih plemena</a:t>
          </a:r>
          <a:endParaRPr lang="en-US" sz="2400" dirty="0"/>
        </a:p>
      </dgm:t>
    </dgm:pt>
    <dgm:pt modelId="{178D799C-9FA4-4CF5-AE32-F8AA81BB9FB8}" type="parTrans" cxnId="{7D761DA3-49EC-4C71-A690-B0BD2BA8FFC2}">
      <dgm:prSet/>
      <dgm:spPr/>
      <dgm:t>
        <a:bodyPr/>
        <a:lstStyle/>
        <a:p>
          <a:endParaRPr lang="en-US"/>
        </a:p>
      </dgm:t>
    </dgm:pt>
    <dgm:pt modelId="{52049357-8671-40CC-AA50-D081218532E8}" type="sibTrans" cxnId="{7D761DA3-49EC-4C71-A690-B0BD2BA8FFC2}">
      <dgm:prSet/>
      <dgm:spPr/>
      <dgm:t>
        <a:bodyPr/>
        <a:lstStyle/>
        <a:p>
          <a:endParaRPr lang="en-US"/>
        </a:p>
      </dgm:t>
    </dgm:pt>
    <dgm:pt modelId="{7D8AB729-275A-49CF-9711-7C3CE6BE3506}">
      <dgm:prSet/>
      <dgm:spPr/>
      <dgm:t>
        <a:bodyPr/>
        <a:lstStyle/>
        <a:p>
          <a:r>
            <a:rPr lang="hr-HR" dirty="0"/>
            <a:t>Misionari, vjesnici vjere</a:t>
          </a:r>
          <a:endParaRPr lang="en-US" dirty="0"/>
        </a:p>
      </dgm:t>
    </dgm:pt>
    <dgm:pt modelId="{6167888A-22A1-4EDE-9B16-47E24145D56B}" type="parTrans" cxnId="{91473B79-1F52-4CE6-B222-7B258F05E914}">
      <dgm:prSet/>
      <dgm:spPr/>
      <dgm:t>
        <a:bodyPr/>
        <a:lstStyle/>
        <a:p>
          <a:endParaRPr lang="hr-HR"/>
        </a:p>
      </dgm:t>
    </dgm:pt>
    <dgm:pt modelId="{890908A4-DF6E-478D-90B1-ABF08E56FD26}" type="sibTrans" cxnId="{91473B79-1F52-4CE6-B222-7B258F05E914}">
      <dgm:prSet/>
      <dgm:spPr/>
      <dgm:t>
        <a:bodyPr/>
        <a:lstStyle/>
        <a:p>
          <a:endParaRPr lang="hr-HR"/>
        </a:p>
      </dgm:t>
    </dgm:pt>
    <dgm:pt modelId="{C2332882-4B12-4B8C-8644-B5C03C3D780C}">
      <dgm:prSet/>
      <dgm:spPr/>
      <dgm:t>
        <a:bodyPr/>
        <a:lstStyle/>
        <a:p>
          <a:r>
            <a:rPr lang="hr-HR" dirty="0"/>
            <a:t>Irski misionari, mirnim putem širili vjeru</a:t>
          </a:r>
          <a:endParaRPr lang="en-US" dirty="0"/>
        </a:p>
      </dgm:t>
    </dgm:pt>
    <dgm:pt modelId="{6482D0CB-3524-463B-A8D9-B0BFC014C648}" type="parTrans" cxnId="{99EE0F89-5648-4F11-895D-A6F3FD98D359}">
      <dgm:prSet/>
      <dgm:spPr/>
      <dgm:t>
        <a:bodyPr/>
        <a:lstStyle/>
        <a:p>
          <a:endParaRPr lang="hr-HR"/>
        </a:p>
      </dgm:t>
    </dgm:pt>
    <dgm:pt modelId="{54558C9B-5DD4-4E6F-941A-B953757F5489}" type="sibTrans" cxnId="{99EE0F89-5648-4F11-895D-A6F3FD98D359}">
      <dgm:prSet/>
      <dgm:spPr/>
      <dgm:t>
        <a:bodyPr/>
        <a:lstStyle/>
        <a:p>
          <a:endParaRPr lang="hr-HR"/>
        </a:p>
      </dgm:t>
    </dgm:pt>
    <dgm:pt modelId="{F87AB8DD-1156-4337-98E5-DC0A65DF75CC}">
      <dgm:prSet/>
      <dgm:spPr/>
      <dgm:t>
        <a:bodyPr/>
        <a:lstStyle/>
        <a:p>
          <a:r>
            <a:rPr lang="hr-HR" dirty="0"/>
            <a:t>Franački misionari, nasilno pokrštavanje</a:t>
          </a:r>
          <a:endParaRPr lang="en-US" dirty="0"/>
        </a:p>
      </dgm:t>
    </dgm:pt>
    <dgm:pt modelId="{81AA41DF-3F82-4A45-B4F8-FC2304DD907D}" type="parTrans" cxnId="{270C4DF1-60A4-4BAE-B40E-31D3086C38BB}">
      <dgm:prSet/>
      <dgm:spPr/>
      <dgm:t>
        <a:bodyPr/>
        <a:lstStyle/>
        <a:p>
          <a:endParaRPr lang="hr-HR"/>
        </a:p>
      </dgm:t>
    </dgm:pt>
    <dgm:pt modelId="{6FD38AB9-28F8-4F0A-83FF-A74A4D3EA29C}" type="sibTrans" cxnId="{270C4DF1-60A4-4BAE-B40E-31D3086C38BB}">
      <dgm:prSet/>
      <dgm:spPr/>
      <dgm:t>
        <a:bodyPr/>
        <a:lstStyle/>
        <a:p>
          <a:endParaRPr lang="hr-HR"/>
        </a:p>
      </dgm:t>
    </dgm:pt>
    <dgm:pt modelId="{1E4602AA-A012-421C-996D-E6944361F2AC}">
      <dgm:prSet/>
      <dgm:spPr/>
      <dgm:t>
        <a:bodyPr/>
        <a:lstStyle/>
        <a:p>
          <a:r>
            <a:rPr lang="hr-HR" dirty="0"/>
            <a:t>Pojedine barbarske vođe i vladari dobrovoljno primili kršćanstvo</a:t>
          </a:r>
          <a:endParaRPr lang="en-US" dirty="0"/>
        </a:p>
      </dgm:t>
    </dgm:pt>
    <dgm:pt modelId="{A51F3140-3593-43B1-B465-22521B66D1BE}" type="parTrans" cxnId="{F51C5F13-EC4B-499A-BF27-361443556B9E}">
      <dgm:prSet/>
      <dgm:spPr/>
      <dgm:t>
        <a:bodyPr/>
        <a:lstStyle/>
        <a:p>
          <a:endParaRPr lang="hr-HR"/>
        </a:p>
      </dgm:t>
    </dgm:pt>
    <dgm:pt modelId="{EA94E3BA-509F-4C1C-A8DA-754A77A6558B}" type="sibTrans" cxnId="{F51C5F13-EC4B-499A-BF27-361443556B9E}">
      <dgm:prSet/>
      <dgm:spPr/>
      <dgm:t>
        <a:bodyPr/>
        <a:lstStyle/>
        <a:p>
          <a:endParaRPr lang="hr-HR"/>
        </a:p>
      </dgm:t>
    </dgm:pt>
    <dgm:pt modelId="{93ABD590-8E04-42CE-A3A0-64B6A593F9FF}" type="pres">
      <dgm:prSet presAssocID="{923535AE-E2C9-458C-8C27-8C98D9C6E6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74D125-6636-4B06-98DC-87E3693C4F8B}" type="pres">
      <dgm:prSet presAssocID="{1E4602AA-A012-421C-996D-E6944361F2AC}" presName="boxAndChildren" presStyleCnt="0"/>
      <dgm:spPr/>
    </dgm:pt>
    <dgm:pt modelId="{DB95B44B-F528-4832-9A1F-CC0D3BF94428}" type="pres">
      <dgm:prSet presAssocID="{1E4602AA-A012-421C-996D-E6944361F2AC}" presName="parentTextBox" presStyleLbl="node1" presStyleIdx="0" presStyleCnt="5"/>
      <dgm:spPr/>
      <dgm:t>
        <a:bodyPr/>
        <a:lstStyle/>
        <a:p>
          <a:endParaRPr lang="hr-HR"/>
        </a:p>
      </dgm:t>
    </dgm:pt>
    <dgm:pt modelId="{41CE4604-4E56-4FC3-A9AE-19C9EEDAC7D9}" type="pres">
      <dgm:prSet presAssocID="{6FD38AB9-28F8-4F0A-83FF-A74A4D3EA29C}" presName="sp" presStyleCnt="0"/>
      <dgm:spPr/>
    </dgm:pt>
    <dgm:pt modelId="{F847C617-BFEF-4B34-BB65-BAAB6444131B}" type="pres">
      <dgm:prSet presAssocID="{F87AB8DD-1156-4337-98E5-DC0A65DF75CC}" presName="arrowAndChildren" presStyleCnt="0"/>
      <dgm:spPr/>
    </dgm:pt>
    <dgm:pt modelId="{A8F979BD-0770-40F9-91D3-D66367C20147}" type="pres">
      <dgm:prSet presAssocID="{F87AB8DD-1156-4337-98E5-DC0A65DF75CC}" presName="parentTextArrow" presStyleLbl="node1" presStyleIdx="1" presStyleCnt="5"/>
      <dgm:spPr/>
      <dgm:t>
        <a:bodyPr/>
        <a:lstStyle/>
        <a:p>
          <a:endParaRPr lang="hr-HR"/>
        </a:p>
      </dgm:t>
    </dgm:pt>
    <dgm:pt modelId="{8442E99E-87A5-447D-B15F-DA06A40D65EF}" type="pres">
      <dgm:prSet presAssocID="{54558C9B-5DD4-4E6F-941A-B953757F5489}" presName="sp" presStyleCnt="0"/>
      <dgm:spPr/>
    </dgm:pt>
    <dgm:pt modelId="{CE13869D-09B9-42EE-86CB-A0A52F9074B9}" type="pres">
      <dgm:prSet presAssocID="{C2332882-4B12-4B8C-8644-B5C03C3D780C}" presName="arrowAndChildren" presStyleCnt="0"/>
      <dgm:spPr/>
    </dgm:pt>
    <dgm:pt modelId="{2E21162D-A981-4336-A682-9AA982553E1A}" type="pres">
      <dgm:prSet presAssocID="{C2332882-4B12-4B8C-8644-B5C03C3D780C}" presName="parentTextArrow" presStyleLbl="node1" presStyleIdx="2" presStyleCnt="5"/>
      <dgm:spPr/>
      <dgm:t>
        <a:bodyPr/>
        <a:lstStyle/>
        <a:p>
          <a:endParaRPr lang="hr-HR"/>
        </a:p>
      </dgm:t>
    </dgm:pt>
    <dgm:pt modelId="{4D7EA336-6C36-42F8-9C09-9F7C2FA6DBC0}" type="pres">
      <dgm:prSet presAssocID="{890908A4-DF6E-478D-90B1-ABF08E56FD26}" presName="sp" presStyleCnt="0"/>
      <dgm:spPr/>
    </dgm:pt>
    <dgm:pt modelId="{D63D8499-321C-4A53-A879-59E73F9E4C8A}" type="pres">
      <dgm:prSet presAssocID="{7D8AB729-275A-49CF-9711-7C3CE6BE3506}" presName="arrowAndChildren" presStyleCnt="0"/>
      <dgm:spPr/>
    </dgm:pt>
    <dgm:pt modelId="{6572EDE7-A74C-47AB-AA4F-2719167F19BC}" type="pres">
      <dgm:prSet presAssocID="{7D8AB729-275A-49CF-9711-7C3CE6BE3506}" presName="parentTextArrow" presStyleLbl="node1" presStyleIdx="3" presStyleCnt="5"/>
      <dgm:spPr/>
      <dgm:t>
        <a:bodyPr/>
        <a:lstStyle/>
        <a:p>
          <a:endParaRPr lang="hr-HR"/>
        </a:p>
      </dgm:t>
    </dgm:pt>
    <dgm:pt modelId="{375D6F57-7857-4623-AB86-845D58016B07}" type="pres">
      <dgm:prSet presAssocID="{52049357-8671-40CC-AA50-D081218532E8}" presName="sp" presStyleCnt="0"/>
      <dgm:spPr/>
    </dgm:pt>
    <dgm:pt modelId="{E0A70C7F-953A-4556-9739-420E0D6340C3}" type="pres">
      <dgm:prSet presAssocID="{CAEC239C-DDE7-4789-BF75-3923757996FA}" presName="arrowAndChildren" presStyleCnt="0"/>
      <dgm:spPr/>
    </dgm:pt>
    <dgm:pt modelId="{7D1C83C6-57B4-48CF-B8C3-7ACACC1FD241}" type="pres">
      <dgm:prSet presAssocID="{CAEC239C-DDE7-4789-BF75-3923757996FA}" presName="parentTextArrow" presStyleLbl="node1" presStyleIdx="4" presStyleCnt="5"/>
      <dgm:spPr/>
      <dgm:t>
        <a:bodyPr/>
        <a:lstStyle/>
        <a:p>
          <a:endParaRPr lang="hr-HR"/>
        </a:p>
      </dgm:t>
    </dgm:pt>
  </dgm:ptLst>
  <dgm:cxnLst>
    <dgm:cxn modelId="{71BD15C5-9E9C-4CCD-8D02-65CD87F499B5}" type="presOf" srcId="{C2332882-4B12-4B8C-8644-B5C03C3D780C}" destId="{2E21162D-A981-4336-A682-9AA982553E1A}" srcOrd="0" destOrd="0" presId="urn:microsoft.com/office/officeart/2005/8/layout/process4"/>
    <dgm:cxn modelId="{91473B79-1F52-4CE6-B222-7B258F05E914}" srcId="{923535AE-E2C9-458C-8C27-8C98D9C6E622}" destId="{7D8AB729-275A-49CF-9711-7C3CE6BE3506}" srcOrd="1" destOrd="0" parTransId="{6167888A-22A1-4EDE-9B16-47E24145D56B}" sibTransId="{890908A4-DF6E-478D-90B1-ABF08E56FD26}"/>
    <dgm:cxn modelId="{8D326634-5838-4586-994D-EDDE47C949E1}" type="presOf" srcId="{923535AE-E2C9-458C-8C27-8C98D9C6E622}" destId="{93ABD590-8E04-42CE-A3A0-64B6A593F9FF}" srcOrd="0" destOrd="0" presId="urn:microsoft.com/office/officeart/2005/8/layout/process4"/>
    <dgm:cxn modelId="{270C4DF1-60A4-4BAE-B40E-31D3086C38BB}" srcId="{923535AE-E2C9-458C-8C27-8C98D9C6E622}" destId="{F87AB8DD-1156-4337-98E5-DC0A65DF75CC}" srcOrd="3" destOrd="0" parTransId="{81AA41DF-3F82-4A45-B4F8-FC2304DD907D}" sibTransId="{6FD38AB9-28F8-4F0A-83FF-A74A4D3EA29C}"/>
    <dgm:cxn modelId="{EB1B4FB2-EDEC-4271-B020-F3E3AC8C7D64}" type="presOf" srcId="{1E4602AA-A012-421C-996D-E6944361F2AC}" destId="{DB95B44B-F528-4832-9A1F-CC0D3BF94428}" srcOrd="0" destOrd="0" presId="urn:microsoft.com/office/officeart/2005/8/layout/process4"/>
    <dgm:cxn modelId="{99EE0F89-5648-4F11-895D-A6F3FD98D359}" srcId="{923535AE-E2C9-458C-8C27-8C98D9C6E622}" destId="{C2332882-4B12-4B8C-8644-B5C03C3D780C}" srcOrd="2" destOrd="0" parTransId="{6482D0CB-3524-463B-A8D9-B0BFC014C648}" sibTransId="{54558C9B-5DD4-4E6F-941A-B953757F5489}"/>
    <dgm:cxn modelId="{64558BD3-8AAC-427F-A4B0-3A136110BC69}" type="presOf" srcId="{7D8AB729-275A-49CF-9711-7C3CE6BE3506}" destId="{6572EDE7-A74C-47AB-AA4F-2719167F19BC}" srcOrd="0" destOrd="0" presId="urn:microsoft.com/office/officeart/2005/8/layout/process4"/>
    <dgm:cxn modelId="{F51C5F13-EC4B-499A-BF27-361443556B9E}" srcId="{923535AE-E2C9-458C-8C27-8C98D9C6E622}" destId="{1E4602AA-A012-421C-996D-E6944361F2AC}" srcOrd="4" destOrd="0" parTransId="{A51F3140-3593-43B1-B465-22521B66D1BE}" sibTransId="{EA94E3BA-509F-4C1C-A8DA-754A77A6558B}"/>
    <dgm:cxn modelId="{7D761DA3-49EC-4C71-A690-B0BD2BA8FFC2}" srcId="{923535AE-E2C9-458C-8C27-8C98D9C6E622}" destId="{CAEC239C-DDE7-4789-BF75-3923757996FA}" srcOrd="0" destOrd="0" parTransId="{178D799C-9FA4-4CF5-AE32-F8AA81BB9FB8}" sibTransId="{52049357-8671-40CC-AA50-D081218532E8}"/>
    <dgm:cxn modelId="{85C2993C-26A5-4216-AEFD-FD227A4240FB}" type="presOf" srcId="{CAEC239C-DDE7-4789-BF75-3923757996FA}" destId="{7D1C83C6-57B4-48CF-B8C3-7ACACC1FD241}" srcOrd="0" destOrd="0" presId="urn:microsoft.com/office/officeart/2005/8/layout/process4"/>
    <dgm:cxn modelId="{CD68F915-B87B-467B-B804-111C01BCA0A3}" type="presOf" srcId="{F87AB8DD-1156-4337-98E5-DC0A65DF75CC}" destId="{A8F979BD-0770-40F9-91D3-D66367C20147}" srcOrd="0" destOrd="0" presId="urn:microsoft.com/office/officeart/2005/8/layout/process4"/>
    <dgm:cxn modelId="{B3627B25-84D5-4843-BA19-3F5BD0E125F0}" type="presParOf" srcId="{93ABD590-8E04-42CE-A3A0-64B6A593F9FF}" destId="{F074D125-6636-4B06-98DC-87E3693C4F8B}" srcOrd="0" destOrd="0" presId="urn:microsoft.com/office/officeart/2005/8/layout/process4"/>
    <dgm:cxn modelId="{C078508F-5FDE-48EF-A340-E9C37C0937E5}" type="presParOf" srcId="{F074D125-6636-4B06-98DC-87E3693C4F8B}" destId="{DB95B44B-F528-4832-9A1F-CC0D3BF94428}" srcOrd="0" destOrd="0" presId="urn:microsoft.com/office/officeart/2005/8/layout/process4"/>
    <dgm:cxn modelId="{B282CA35-17BB-4090-95DC-32DD6625038E}" type="presParOf" srcId="{93ABD590-8E04-42CE-A3A0-64B6A593F9FF}" destId="{41CE4604-4E56-4FC3-A9AE-19C9EEDAC7D9}" srcOrd="1" destOrd="0" presId="urn:microsoft.com/office/officeart/2005/8/layout/process4"/>
    <dgm:cxn modelId="{6157BE6E-B5B0-4CD7-A865-7D331BAE05DF}" type="presParOf" srcId="{93ABD590-8E04-42CE-A3A0-64B6A593F9FF}" destId="{F847C617-BFEF-4B34-BB65-BAAB6444131B}" srcOrd="2" destOrd="0" presId="urn:microsoft.com/office/officeart/2005/8/layout/process4"/>
    <dgm:cxn modelId="{45C5232E-C754-4F0E-BBA8-3C540A267F3F}" type="presParOf" srcId="{F847C617-BFEF-4B34-BB65-BAAB6444131B}" destId="{A8F979BD-0770-40F9-91D3-D66367C20147}" srcOrd="0" destOrd="0" presId="urn:microsoft.com/office/officeart/2005/8/layout/process4"/>
    <dgm:cxn modelId="{9FA8FE5B-8457-48F5-9289-1B806714D0D0}" type="presParOf" srcId="{93ABD590-8E04-42CE-A3A0-64B6A593F9FF}" destId="{8442E99E-87A5-447D-B15F-DA06A40D65EF}" srcOrd="3" destOrd="0" presId="urn:microsoft.com/office/officeart/2005/8/layout/process4"/>
    <dgm:cxn modelId="{BBDA0CCB-FA0B-4C7D-AA56-9B1174BEF87A}" type="presParOf" srcId="{93ABD590-8E04-42CE-A3A0-64B6A593F9FF}" destId="{CE13869D-09B9-42EE-86CB-A0A52F9074B9}" srcOrd="4" destOrd="0" presId="urn:microsoft.com/office/officeart/2005/8/layout/process4"/>
    <dgm:cxn modelId="{66EA4657-0823-427E-8E56-78DF279ED108}" type="presParOf" srcId="{CE13869D-09B9-42EE-86CB-A0A52F9074B9}" destId="{2E21162D-A981-4336-A682-9AA982553E1A}" srcOrd="0" destOrd="0" presId="urn:microsoft.com/office/officeart/2005/8/layout/process4"/>
    <dgm:cxn modelId="{BDE5453C-0144-45C0-AD0E-32A21CD44A97}" type="presParOf" srcId="{93ABD590-8E04-42CE-A3A0-64B6A593F9FF}" destId="{4D7EA336-6C36-42F8-9C09-9F7C2FA6DBC0}" srcOrd="5" destOrd="0" presId="urn:microsoft.com/office/officeart/2005/8/layout/process4"/>
    <dgm:cxn modelId="{1D4C90EA-AB97-4784-BA28-E807EBBD68C4}" type="presParOf" srcId="{93ABD590-8E04-42CE-A3A0-64B6A593F9FF}" destId="{D63D8499-321C-4A53-A879-59E73F9E4C8A}" srcOrd="6" destOrd="0" presId="urn:microsoft.com/office/officeart/2005/8/layout/process4"/>
    <dgm:cxn modelId="{52DEE112-361E-4A1B-9F43-93897DCE9DAE}" type="presParOf" srcId="{D63D8499-321C-4A53-A879-59E73F9E4C8A}" destId="{6572EDE7-A74C-47AB-AA4F-2719167F19BC}" srcOrd="0" destOrd="0" presId="urn:microsoft.com/office/officeart/2005/8/layout/process4"/>
    <dgm:cxn modelId="{74D2957A-2341-4568-9900-B78C3D06DCA4}" type="presParOf" srcId="{93ABD590-8E04-42CE-A3A0-64B6A593F9FF}" destId="{375D6F57-7857-4623-AB86-845D58016B07}" srcOrd="7" destOrd="0" presId="urn:microsoft.com/office/officeart/2005/8/layout/process4"/>
    <dgm:cxn modelId="{FA42F42F-E2E0-4B5D-8545-81C396D8C899}" type="presParOf" srcId="{93ABD590-8E04-42CE-A3A0-64B6A593F9FF}" destId="{E0A70C7F-953A-4556-9739-420E0D6340C3}" srcOrd="8" destOrd="0" presId="urn:microsoft.com/office/officeart/2005/8/layout/process4"/>
    <dgm:cxn modelId="{55F18239-CCE7-44F1-8699-10AB1CF5C618}" type="presParOf" srcId="{E0A70C7F-953A-4556-9739-420E0D6340C3}" destId="{7D1C83C6-57B4-48CF-B8C3-7ACACC1FD2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5CBD24-2C2E-4B54-984D-ACB79CDEC07F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0E55959-424B-4FA1-9C4D-BC2DC6793D32}">
      <dgm:prSet custT="1"/>
      <dgm:spPr/>
      <dgm:t>
        <a:bodyPr/>
        <a:lstStyle/>
        <a:p>
          <a:r>
            <a:rPr lang="hr-HR" sz="2400" dirty="0" err="1"/>
            <a:t>Velikomoravski</a:t>
          </a:r>
          <a:r>
            <a:rPr lang="hr-HR" sz="2400" dirty="0"/>
            <a:t> knez Rastislav i kršćanstvo</a:t>
          </a:r>
          <a:endParaRPr lang="en-US" sz="2400" dirty="0"/>
        </a:p>
      </dgm:t>
    </dgm:pt>
    <dgm:pt modelId="{2A029AC9-4A24-447B-B13E-A01665754970}" type="parTrans" cxnId="{3B858376-C0F5-4BEF-9403-1B27126B56A1}">
      <dgm:prSet/>
      <dgm:spPr/>
      <dgm:t>
        <a:bodyPr/>
        <a:lstStyle/>
        <a:p>
          <a:endParaRPr lang="en-US"/>
        </a:p>
      </dgm:t>
    </dgm:pt>
    <dgm:pt modelId="{0CAA80A2-0CF7-40EB-B3F0-88F25A2E7D07}" type="sibTrans" cxnId="{3B858376-C0F5-4BEF-9403-1B27126B56A1}">
      <dgm:prSet/>
      <dgm:spPr/>
      <dgm:t>
        <a:bodyPr/>
        <a:lstStyle/>
        <a:p>
          <a:endParaRPr lang="en-US"/>
        </a:p>
      </dgm:t>
    </dgm:pt>
    <dgm:pt modelId="{BE50E1FD-DAFE-4C9D-B61D-3D44642810B3}">
      <dgm:prSet/>
      <dgm:spPr/>
      <dgm:t>
        <a:bodyPr/>
        <a:lstStyle/>
        <a:p>
          <a:r>
            <a:rPr lang="hr-HR" dirty="0"/>
            <a:t>Učena braća iz Soluna, Konstantin i Metod – širenje kršćanstva među Slavenima</a:t>
          </a:r>
          <a:endParaRPr lang="en-US" dirty="0"/>
        </a:p>
      </dgm:t>
    </dgm:pt>
    <dgm:pt modelId="{03AE021F-3C8F-49CE-812D-53E7C2C649B5}" type="parTrans" cxnId="{4EB7A5E9-A598-4870-9396-59D83ACDCB51}">
      <dgm:prSet/>
      <dgm:spPr/>
      <dgm:t>
        <a:bodyPr/>
        <a:lstStyle/>
        <a:p>
          <a:endParaRPr lang="hr-HR"/>
        </a:p>
      </dgm:t>
    </dgm:pt>
    <dgm:pt modelId="{8935AD4A-7E57-4B0E-A42C-08999CC3F1BA}" type="sibTrans" cxnId="{4EB7A5E9-A598-4870-9396-59D83ACDCB51}">
      <dgm:prSet/>
      <dgm:spPr/>
      <dgm:t>
        <a:bodyPr/>
        <a:lstStyle/>
        <a:p>
          <a:endParaRPr lang="hr-HR"/>
        </a:p>
      </dgm:t>
    </dgm:pt>
    <dgm:pt modelId="{DCD93001-5DD0-47D6-A65A-9AA18FC1A62D}">
      <dgm:prSet/>
      <dgm:spPr/>
      <dgm:t>
        <a:bodyPr/>
        <a:lstStyle/>
        <a:p>
          <a:r>
            <a:rPr lang="hr-HR" dirty="0"/>
            <a:t>Širenje kršćanstva na slavenskom jeziku</a:t>
          </a:r>
          <a:endParaRPr lang="en-US" dirty="0"/>
        </a:p>
      </dgm:t>
    </dgm:pt>
    <dgm:pt modelId="{F78EE250-1943-4C3A-82DF-7F65CA7AD207}" type="parTrans" cxnId="{24F447AB-55A2-43A5-8E0D-626563D7DA09}">
      <dgm:prSet/>
      <dgm:spPr/>
      <dgm:t>
        <a:bodyPr/>
        <a:lstStyle/>
        <a:p>
          <a:endParaRPr lang="hr-HR"/>
        </a:p>
      </dgm:t>
    </dgm:pt>
    <dgm:pt modelId="{647B0D64-AC85-477F-BE8A-D8D5FC7AAAEA}" type="sibTrans" cxnId="{24F447AB-55A2-43A5-8E0D-626563D7DA09}">
      <dgm:prSet/>
      <dgm:spPr/>
      <dgm:t>
        <a:bodyPr/>
        <a:lstStyle/>
        <a:p>
          <a:endParaRPr lang="hr-HR"/>
        </a:p>
      </dgm:t>
    </dgm:pt>
    <dgm:pt modelId="{97271303-B9C7-48F1-B2C6-54A4CD6943FA}">
      <dgm:prSet/>
      <dgm:spPr/>
      <dgm:t>
        <a:bodyPr/>
        <a:lstStyle/>
        <a:p>
          <a:r>
            <a:rPr lang="hr-HR" dirty="0"/>
            <a:t>Konstantin i Metod u </a:t>
          </a:r>
          <a:r>
            <a:rPr lang="hr-HR" dirty="0" smtClean="0"/>
            <a:t>Rimu</a:t>
          </a:r>
          <a:endParaRPr lang="en-US" dirty="0"/>
        </a:p>
      </dgm:t>
    </dgm:pt>
    <dgm:pt modelId="{CBADA77C-9F70-495C-B359-70449B508EA9}" type="parTrans" cxnId="{2E57DE9E-69FA-4CF9-9F7E-ABEBA03040E2}">
      <dgm:prSet/>
      <dgm:spPr/>
      <dgm:t>
        <a:bodyPr/>
        <a:lstStyle/>
        <a:p>
          <a:endParaRPr lang="hr-HR"/>
        </a:p>
      </dgm:t>
    </dgm:pt>
    <dgm:pt modelId="{50D147C5-FE17-4D8C-955A-FC503EF70749}" type="sibTrans" cxnId="{2E57DE9E-69FA-4CF9-9F7E-ABEBA03040E2}">
      <dgm:prSet/>
      <dgm:spPr/>
      <dgm:t>
        <a:bodyPr/>
        <a:lstStyle/>
        <a:p>
          <a:endParaRPr lang="hr-HR"/>
        </a:p>
      </dgm:t>
    </dgm:pt>
    <dgm:pt modelId="{1F3151E1-2C2E-4DDB-B598-652AEF53EC02}">
      <dgm:prSet/>
      <dgm:spPr/>
      <dgm:t>
        <a:bodyPr/>
        <a:lstStyle/>
        <a:p>
          <a:r>
            <a:rPr lang="hr-HR" dirty="0"/>
            <a:t>Papina poslanica koja opravdava rad učene </a:t>
          </a:r>
          <a:r>
            <a:rPr lang="hr-HR" dirty="0" smtClean="0"/>
            <a:t>braće</a:t>
          </a:r>
          <a:endParaRPr lang="en-US" dirty="0"/>
        </a:p>
      </dgm:t>
    </dgm:pt>
    <dgm:pt modelId="{CA94CFBB-062C-44A8-846B-19CBFE4EEE5D}" type="parTrans" cxnId="{2D79D0A3-0079-4DFC-8319-BD225143D7E3}">
      <dgm:prSet/>
      <dgm:spPr/>
      <dgm:t>
        <a:bodyPr/>
        <a:lstStyle/>
        <a:p>
          <a:endParaRPr lang="hr-HR"/>
        </a:p>
      </dgm:t>
    </dgm:pt>
    <dgm:pt modelId="{7D7CA035-43B3-419F-97C9-0CA3DC6081AD}" type="sibTrans" cxnId="{2D79D0A3-0079-4DFC-8319-BD225143D7E3}">
      <dgm:prSet/>
      <dgm:spPr/>
      <dgm:t>
        <a:bodyPr/>
        <a:lstStyle/>
        <a:p>
          <a:endParaRPr lang="hr-HR"/>
        </a:p>
      </dgm:t>
    </dgm:pt>
    <dgm:pt modelId="{6F069CFB-3D6C-42EB-8FED-20D51AC1E5B4}">
      <dgm:prSet/>
      <dgm:spPr/>
      <dgm:t>
        <a:bodyPr/>
        <a:lstStyle/>
        <a:p>
          <a:r>
            <a:rPr lang="hr-HR" dirty="0"/>
            <a:t>Papa Metoda imenovao panonsko-srijemskim </a:t>
          </a:r>
          <a:r>
            <a:rPr lang="hr-HR" dirty="0" smtClean="0"/>
            <a:t>nadbiskupom</a:t>
          </a:r>
          <a:endParaRPr lang="en-US" dirty="0"/>
        </a:p>
      </dgm:t>
    </dgm:pt>
    <dgm:pt modelId="{8B37F746-B5C8-4205-9DF8-D02ECF1A5008}" type="parTrans" cxnId="{367A0A4D-C400-4198-B3FB-2EDCA17B4F15}">
      <dgm:prSet/>
      <dgm:spPr/>
      <dgm:t>
        <a:bodyPr/>
        <a:lstStyle/>
        <a:p>
          <a:endParaRPr lang="hr-HR"/>
        </a:p>
      </dgm:t>
    </dgm:pt>
    <dgm:pt modelId="{2D96B0D1-61BC-497D-B649-9CC243F81213}" type="sibTrans" cxnId="{367A0A4D-C400-4198-B3FB-2EDCA17B4F15}">
      <dgm:prSet/>
      <dgm:spPr/>
      <dgm:t>
        <a:bodyPr/>
        <a:lstStyle/>
        <a:p>
          <a:endParaRPr lang="hr-HR"/>
        </a:p>
      </dgm:t>
    </dgm:pt>
    <dgm:pt modelId="{93E09A61-FEC9-4FCA-8960-CAF4524FE94F}">
      <dgm:prSet/>
      <dgm:spPr/>
      <dgm:t>
        <a:bodyPr/>
        <a:lstStyle/>
        <a:p>
          <a:r>
            <a:rPr lang="hr-HR" dirty="0"/>
            <a:t>Konstantin se zaredio u Rimu i uzeo ime </a:t>
          </a:r>
          <a:r>
            <a:rPr lang="hr-HR" dirty="0" err="1" smtClean="0"/>
            <a:t>Ćiril</a:t>
          </a:r>
          <a:endParaRPr lang="en-US" dirty="0"/>
        </a:p>
      </dgm:t>
    </dgm:pt>
    <dgm:pt modelId="{5E2713F3-DDC7-4BEE-9E17-E15A5C36FF0C}" type="parTrans" cxnId="{E56B42CB-6616-4908-95B7-99160DB98EDE}">
      <dgm:prSet/>
      <dgm:spPr/>
      <dgm:t>
        <a:bodyPr/>
        <a:lstStyle/>
        <a:p>
          <a:endParaRPr lang="hr-HR"/>
        </a:p>
      </dgm:t>
    </dgm:pt>
    <dgm:pt modelId="{4CB2F227-4E6B-48C4-A082-303A8E4D52A9}" type="sibTrans" cxnId="{E56B42CB-6616-4908-95B7-99160DB98EDE}">
      <dgm:prSet/>
      <dgm:spPr/>
      <dgm:t>
        <a:bodyPr/>
        <a:lstStyle/>
        <a:p>
          <a:endParaRPr lang="hr-HR"/>
        </a:p>
      </dgm:t>
    </dgm:pt>
    <dgm:pt modelId="{72493936-E86D-4EB9-8D4B-C2A790646117}" type="pres">
      <dgm:prSet presAssocID="{6C5CBD24-2C2E-4B54-984D-ACB79CDEC0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05D774E-EEA5-4E7B-BEA7-3DFD260D6341}" type="pres">
      <dgm:prSet presAssocID="{10E55959-424B-4FA1-9C4D-BC2DC6793D3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287D83-7AE3-44F6-BFDD-0BB42F9EFD42}" type="pres">
      <dgm:prSet presAssocID="{0CAA80A2-0CF7-40EB-B3F0-88F25A2E7D07}" presName="spacer" presStyleCnt="0"/>
      <dgm:spPr/>
    </dgm:pt>
    <dgm:pt modelId="{7A843F22-2DC7-4C55-B7CE-747489EAF3FB}" type="pres">
      <dgm:prSet presAssocID="{BE50E1FD-DAFE-4C9D-B61D-3D44642810B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C4B840-256C-4B2D-983D-599CEE0873A5}" type="pres">
      <dgm:prSet presAssocID="{8935AD4A-7E57-4B0E-A42C-08999CC3F1BA}" presName="spacer" presStyleCnt="0"/>
      <dgm:spPr/>
    </dgm:pt>
    <dgm:pt modelId="{5E56D464-FC2C-4297-985F-955C370CA031}" type="pres">
      <dgm:prSet presAssocID="{DCD93001-5DD0-47D6-A65A-9AA18FC1A62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C54D66-183E-44C5-A9D0-547A8A029CB9}" type="pres">
      <dgm:prSet presAssocID="{647B0D64-AC85-477F-BE8A-D8D5FC7AAAEA}" presName="spacer" presStyleCnt="0"/>
      <dgm:spPr/>
    </dgm:pt>
    <dgm:pt modelId="{A5061DFC-B55F-48B8-AAEE-DC17F4E7093D}" type="pres">
      <dgm:prSet presAssocID="{97271303-B9C7-48F1-B2C6-54A4CD6943FA}" presName="parentText" presStyleLbl="node1" presStyleIdx="3" presStyleCnt="7" custLinFactNeighborX="-825" custLinFactNeighborY="2054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167D64-4B94-43B6-A650-47D2083EC74A}" type="pres">
      <dgm:prSet presAssocID="{50D147C5-FE17-4D8C-955A-FC503EF70749}" presName="spacer" presStyleCnt="0"/>
      <dgm:spPr/>
    </dgm:pt>
    <dgm:pt modelId="{4F2969F0-7A84-4DBF-99CC-88CD52527441}" type="pres">
      <dgm:prSet presAssocID="{1F3151E1-2C2E-4DDB-B598-652AEF53EC0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4E1DF4-3A37-419E-A247-F48F13D9EBF6}" type="pres">
      <dgm:prSet presAssocID="{7D7CA035-43B3-419F-97C9-0CA3DC6081AD}" presName="spacer" presStyleCnt="0"/>
      <dgm:spPr/>
    </dgm:pt>
    <dgm:pt modelId="{5CA187AC-7C31-4C9A-863C-5186C739611C}" type="pres">
      <dgm:prSet presAssocID="{6F069CFB-3D6C-42EB-8FED-20D51AC1E5B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0079B2-72C2-4CC0-96AC-EE6C59A4D97F}" type="pres">
      <dgm:prSet presAssocID="{2D96B0D1-61BC-497D-B649-9CC243F81213}" presName="spacer" presStyleCnt="0"/>
      <dgm:spPr/>
    </dgm:pt>
    <dgm:pt modelId="{A0394567-8E59-4144-B3F3-6BECD993F828}" type="pres">
      <dgm:prSet presAssocID="{93E09A61-FEC9-4FCA-8960-CAF4524FE94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D996B56-B2DC-440E-896A-9C8AF2724130}" type="presOf" srcId="{10E55959-424B-4FA1-9C4D-BC2DC6793D32}" destId="{C05D774E-EEA5-4E7B-BEA7-3DFD260D6341}" srcOrd="0" destOrd="0" presId="urn:microsoft.com/office/officeart/2005/8/layout/vList2"/>
    <dgm:cxn modelId="{808683B4-7765-419B-A363-E6FFD81B29E8}" type="presOf" srcId="{93E09A61-FEC9-4FCA-8960-CAF4524FE94F}" destId="{A0394567-8E59-4144-B3F3-6BECD993F828}" srcOrd="0" destOrd="0" presId="urn:microsoft.com/office/officeart/2005/8/layout/vList2"/>
    <dgm:cxn modelId="{2E57DE9E-69FA-4CF9-9F7E-ABEBA03040E2}" srcId="{6C5CBD24-2C2E-4B54-984D-ACB79CDEC07F}" destId="{97271303-B9C7-48F1-B2C6-54A4CD6943FA}" srcOrd="3" destOrd="0" parTransId="{CBADA77C-9F70-495C-B359-70449B508EA9}" sibTransId="{50D147C5-FE17-4D8C-955A-FC503EF70749}"/>
    <dgm:cxn modelId="{3B858376-C0F5-4BEF-9403-1B27126B56A1}" srcId="{6C5CBD24-2C2E-4B54-984D-ACB79CDEC07F}" destId="{10E55959-424B-4FA1-9C4D-BC2DC6793D32}" srcOrd="0" destOrd="0" parTransId="{2A029AC9-4A24-447B-B13E-A01665754970}" sibTransId="{0CAA80A2-0CF7-40EB-B3F0-88F25A2E7D07}"/>
    <dgm:cxn modelId="{2DC5A790-0214-43B2-9460-E2EFBBBBE64E}" type="presOf" srcId="{DCD93001-5DD0-47D6-A65A-9AA18FC1A62D}" destId="{5E56D464-FC2C-4297-985F-955C370CA031}" srcOrd="0" destOrd="0" presId="urn:microsoft.com/office/officeart/2005/8/layout/vList2"/>
    <dgm:cxn modelId="{E56B42CB-6616-4908-95B7-99160DB98EDE}" srcId="{6C5CBD24-2C2E-4B54-984D-ACB79CDEC07F}" destId="{93E09A61-FEC9-4FCA-8960-CAF4524FE94F}" srcOrd="6" destOrd="0" parTransId="{5E2713F3-DDC7-4BEE-9E17-E15A5C36FF0C}" sibTransId="{4CB2F227-4E6B-48C4-A082-303A8E4D52A9}"/>
    <dgm:cxn modelId="{2D79D0A3-0079-4DFC-8319-BD225143D7E3}" srcId="{6C5CBD24-2C2E-4B54-984D-ACB79CDEC07F}" destId="{1F3151E1-2C2E-4DDB-B598-652AEF53EC02}" srcOrd="4" destOrd="0" parTransId="{CA94CFBB-062C-44A8-846B-19CBFE4EEE5D}" sibTransId="{7D7CA035-43B3-419F-97C9-0CA3DC6081AD}"/>
    <dgm:cxn modelId="{9628E914-635B-49BD-9652-A9ACDD72EB7A}" type="presOf" srcId="{6C5CBD24-2C2E-4B54-984D-ACB79CDEC07F}" destId="{72493936-E86D-4EB9-8D4B-C2A790646117}" srcOrd="0" destOrd="0" presId="urn:microsoft.com/office/officeart/2005/8/layout/vList2"/>
    <dgm:cxn modelId="{24F447AB-55A2-43A5-8E0D-626563D7DA09}" srcId="{6C5CBD24-2C2E-4B54-984D-ACB79CDEC07F}" destId="{DCD93001-5DD0-47D6-A65A-9AA18FC1A62D}" srcOrd="2" destOrd="0" parTransId="{F78EE250-1943-4C3A-82DF-7F65CA7AD207}" sibTransId="{647B0D64-AC85-477F-BE8A-D8D5FC7AAAEA}"/>
    <dgm:cxn modelId="{4EB7A5E9-A598-4870-9396-59D83ACDCB51}" srcId="{6C5CBD24-2C2E-4B54-984D-ACB79CDEC07F}" destId="{BE50E1FD-DAFE-4C9D-B61D-3D44642810B3}" srcOrd="1" destOrd="0" parTransId="{03AE021F-3C8F-49CE-812D-53E7C2C649B5}" sibTransId="{8935AD4A-7E57-4B0E-A42C-08999CC3F1BA}"/>
    <dgm:cxn modelId="{754B4F4D-8C85-4311-AF7B-827B685DB3B9}" type="presOf" srcId="{97271303-B9C7-48F1-B2C6-54A4CD6943FA}" destId="{A5061DFC-B55F-48B8-AAEE-DC17F4E7093D}" srcOrd="0" destOrd="0" presId="urn:microsoft.com/office/officeart/2005/8/layout/vList2"/>
    <dgm:cxn modelId="{85FC236F-B4F2-424B-820F-83D38025B464}" type="presOf" srcId="{BE50E1FD-DAFE-4C9D-B61D-3D44642810B3}" destId="{7A843F22-2DC7-4C55-B7CE-747489EAF3FB}" srcOrd="0" destOrd="0" presId="urn:microsoft.com/office/officeart/2005/8/layout/vList2"/>
    <dgm:cxn modelId="{F5AF77DB-7A12-4AD3-86EA-5A35D8A9B315}" type="presOf" srcId="{6F069CFB-3D6C-42EB-8FED-20D51AC1E5B4}" destId="{5CA187AC-7C31-4C9A-863C-5186C739611C}" srcOrd="0" destOrd="0" presId="urn:microsoft.com/office/officeart/2005/8/layout/vList2"/>
    <dgm:cxn modelId="{F0F22F3C-9066-4BC6-B087-9296CACDE63D}" type="presOf" srcId="{1F3151E1-2C2E-4DDB-B598-652AEF53EC02}" destId="{4F2969F0-7A84-4DBF-99CC-88CD52527441}" srcOrd="0" destOrd="0" presId="urn:microsoft.com/office/officeart/2005/8/layout/vList2"/>
    <dgm:cxn modelId="{367A0A4D-C400-4198-B3FB-2EDCA17B4F15}" srcId="{6C5CBD24-2C2E-4B54-984D-ACB79CDEC07F}" destId="{6F069CFB-3D6C-42EB-8FED-20D51AC1E5B4}" srcOrd="5" destOrd="0" parTransId="{8B37F746-B5C8-4205-9DF8-D02ECF1A5008}" sibTransId="{2D96B0D1-61BC-497D-B649-9CC243F81213}"/>
    <dgm:cxn modelId="{97023D0F-7DAE-44D5-A85D-FBDC9B813611}" type="presParOf" srcId="{72493936-E86D-4EB9-8D4B-C2A790646117}" destId="{C05D774E-EEA5-4E7B-BEA7-3DFD260D6341}" srcOrd="0" destOrd="0" presId="urn:microsoft.com/office/officeart/2005/8/layout/vList2"/>
    <dgm:cxn modelId="{7279BB2B-9CB7-44B4-9440-0E8A21D387BA}" type="presParOf" srcId="{72493936-E86D-4EB9-8D4B-C2A790646117}" destId="{BA287D83-7AE3-44F6-BFDD-0BB42F9EFD42}" srcOrd="1" destOrd="0" presId="urn:microsoft.com/office/officeart/2005/8/layout/vList2"/>
    <dgm:cxn modelId="{78082FBC-4E86-486B-BBDD-174A82EDB50C}" type="presParOf" srcId="{72493936-E86D-4EB9-8D4B-C2A790646117}" destId="{7A843F22-2DC7-4C55-B7CE-747489EAF3FB}" srcOrd="2" destOrd="0" presId="urn:microsoft.com/office/officeart/2005/8/layout/vList2"/>
    <dgm:cxn modelId="{A8E158F0-EBBC-44B0-9E71-7FEB463634BA}" type="presParOf" srcId="{72493936-E86D-4EB9-8D4B-C2A790646117}" destId="{D7C4B840-256C-4B2D-983D-599CEE0873A5}" srcOrd="3" destOrd="0" presId="urn:microsoft.com/office/officeart/2005/8/layout/vList2"/>
    <dgm:cxn modelId="{638C307D-6F48-4B86-A9F4-4CA500FDED07}" type="presParOf" srcId="{72493936-E86D-4EB9-8D4B-C2A790646117}" destId="{5E56D464-FC2C-4297-985F-955C370CA031}" srcOrd="4" destOrd="0" presId="urn:microsoft.com/office/officeart/2005/8/layout/vList2"/>
    <dgm:cxn modelId="{704A19AC-707C-47C8-B3FC-623D777CCC84}" type="presParOf" srcId="{72493936-E86D-4EB9-8D4B-C2A790646117}" destId="{ADC54D66-183E-44C5-A9D0-547A8A029CB9}" srcOrd="5" destOrd="0" presId="urn:microsoft.com/office/officeart/2005/8/layout/vList2"/>
    <dgm:cxn modelId="{B5A6D464-0CFE-4220-B18F-2F188D37D3AF}" type="presParOf" srcId="{72493936-E86D-4EB9-8D4B-C2A790646117}" destId="{A5061DFC-B55F-48B8-AAEE-DC17F4E7093D}" srcOrd="6" destOrd="0" presId="urn:microsoft.com/office/officeart/2005/8/layout/vList2"/>
    <dgm:cxn modelId="{1DC19C1A-3A2A-40F8-BB41-B6114E1E187C}" type="presParOf" srcId="{72493936-E86D-4EB9-8D4B-C2A790646117}" destId="{FF167D64-4B94-43B6-A650-47D2083EC74A}" srcOrd="7" destOrd="0" presId="urn:microsoft.com/office/officeart/2005/8/layout/vList2"/>
    <dgm:cxn modelId="{060A4679-5628-450D-AC49-6D3EE7887D14}" type="presParOf" srcId="{72493936-E86D-4EB9-8D4B-C2A790646117}" destId="{4F2969F0-7A84-4DBF-99CC-88CD52527441}" srcOrd="8" destOrd="0" presId="urn:microsoft.com/office/officeart/2005/8/layout/vList2"/>
    <dgm:cxn modelId="{C715FF70-EA9B-4006-BA78-E776161BD911}" type="presParOf" srcId="{72493936-E86D-4EB9-8D4B-C2A790646117}" destId="{174E1DF4-3A37-419E-A247-F48F13D9EBF6}" srcOrd="9" destOrd="0" presId="urn:microsoft.com/office/officeart/2005/8/layout/vList2"/>
    <dgm:cxn modelId="{2A94DC2F-054B-4B25-8768-4FF27D463E6B}" type="presParOf" srcId="{72493936-E86D-4EB9-8D4B-C2A790646117}" destId="{5CA187AC-7C31-4C9A-863C-5186C739611C}" srcOrd="10" destOrd="0" presId="urn:microsoft.com/office/officeart/2005/8/layout/vList2"/>
    <dgm:cxn modelId="{4F48802A-33BB-43C1-BC28-1AD9F6E42E06}" type="presParOf" srcId="{72493936-E86D-4EB9-8D4B-C2A790646117}" destId="{190079B2-72C2-4CC0-96AC-EE6C59A4D97F}" srcOrd="11" destOrd="0" presId="urn:microsoft.com/office/officeart/2005/8/layout/vList2"/>
    <dgm:cxn modelId="{314AA693-1C56-433B-B7C3-FC36EF68F15B}" type="presParOf" srcId="{72493936-E86D-4EB9-8D4B-C2A790646117}" destId="{A0394567-8E59-4144-B3F3-6BECD993F82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F7FDCB-CE87-4743-A050-653FAE89C3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1690EE-DB27-46B6-9F49-D4D0E4550181}">
      <dgm:prSet/>
      <dgm:spPr/>
      <dgm:t>
        <a:bodyPr/>
        <a:lstStyle/>
        <a:p>
          <a:r>
            <a:rPr lang="hr-HR" dirty="0"/>
            <a:t>880. papa izdao posebnu bulu kojom je dopustio crkveno bogoslužje na narodnom jeziku.</a:t>
          </a:r>
          <a:endParaRPr lang="en-US" dirty="0"/>
        </a:p>
      </dgm:t>
    </dgm:pt>
    <dgm:pt modelId="{C0734D79-8979-4361-AF54-D4CAD6EE0ACD}" type="parTrans" cxnId="{3585EF29-CCBD-48F0-BA6F-456DC06A1C18}">
      <dgm:prSet/>
      <dgm:spPr/>
      <dgm:t>
        <a:bodyPr/>
        <a:lstStyle/>
        <a:p>
          <a:endParaRPr lang="en-US"/>
        </a:p>
      </dgm:t>
    </dgm:pt>
    <dgm:pt modelId="{D06BC1E5-D905-40D5-8832-9753BB3BD20C}" type="sibTrans" cxnId="{3585EF29-CCBD-48F0-BA6F-456DC06A1C18}">
      <dgm:prSet/>
      <dgm:spPr/>
      <dgm:t>
        <a:bodyPr/>
        <a:lstStyle/>
        <a:p>
          <a:endParaRPr lang="en-US"/>
        </a:p>
      </dgm:t>
    </dgm:pt>
    <dgm:pt modelId="{A95811DB-E2AD-49C5-95C0-F292D92A7E03}">
      <dgm:prSet/>
      <dgm:spPr/>
      <dgm:t>
        <a:bodyPr/>
        <a:lstStyle/>
        <a:p>
          <a:r>
            <a:rPr lang="hr-HR" dirty="0"/>
            <a:t>Dozvola djelovanja franačkih svećenika i sukobi</a:t>
          </a:r>
          <a:endParaRPr lang="en-US" dirty="0"/>
        </a:p>
      </dgm:t>
    </dgm:pt>
    <dgm:pt modelId="{C4F44559-95C0-4A73-8FF1-55B6FF6F113E}" type="parTrans" cxnId="{0F7A2348-636E-4A5B-B504-4EA19EDFABAA}">
      <dgm:prSet/>
      <dgm:spPr/>
      <dgm:t>
        <a:bodyPr/>
        <a:lstStyle/>
        <a:p>
          <a:endParaRPr lang="hr-HR"/>
        </a:p>
      </dgm:t>
    </dgm:pt>
    <dgm:pt modelId="{96501903-FFB8-4E74-AF48-A9DCF829049D}" type="sibTrans" cxnId="{0F7A2348-636E-4A5B-B504-4EA19EDFABAA}">
      <dgm:prSet/>
      <dgm:spPr/>
      <dgm:t>
        <a:bodyPr/>
        <a:lstStyle/>
        <a:p>
          <a:endParaRPr lang="hr-HR"/>
        </a:p>
      </dgm:t>
    </dgm:pt>
    <dgm:pt modelId="{556867D2-820C-4F80-93D6-ACC7724A98A6}">
      <dgm:prSet/>
      <dgm:spPr/>
      <dgm:t>
        <a:bodyPr/>
        <a:lstStyle/>
        <a:p>
          <a:r>
            <a:rPr lang="hr-HR" dirty="0"/>
            <a:t>Kliment Ohridski napisao pismo u čast svog učitelja – ćirilicu</a:t>
          </a:r>
          <a:endParaRPr lang="en-US" dirty="0"/>
        </a:p>
      </dgm:t>
    </dgm:pt>
    <dgm:pt modelId="{F0702089-8901-4A96-8C79-211B640C7CB9}" type="parTrans" cxnId="{BE80F457-E914-47D4-A241-975EDABCDEB4}">
      <dgm:prSet/>
      <dgm:spPr/>
      <dgm:t>
        <a:bodyPr/>
        <a:lstStyle/>
        <a:p>
          <a:endParaRPr lang="hr-HR"/>
        </a:p>
      </dgm:t>
    </dgm:pt>
    <dgm:pt modelId="{FA17A666-AFD6-4568-B9E7-327920721560}" type="sibTrans" cxnId="{BE80F457-E914-47D4-A241-975EDABCDEB4}">
      <dgm:prSet/>
      <dgm:spPr/>
      <dgm:t>
        <a:bodyPr/>
        <a:lstStyle/>
        <a:p>
          <a:endParaRPr lang="hr-HR"/>
        </a:p>
      </dgm:t>
    </dgm:pt>
    <dgm:pt modelId="{23D4078C-1AA1-49E2-8378-41FDF07115CE}">
      <dgm:prSet/>
      <dgm:spPr/>
      <dgm:t>
        <a:bodyPr/>
        <a:lstStyle/>
        <a:p>
          <a:r>
            <a:rPr lang="hr-HR" dirty="0"/>
            <a:t>Nakon </a:t>
          </a:r>
          <a:r>
            <a:rPr lang="hr-HR" dirty="0" err="1"/>
            <a:t>Metodove</a:t>
          </a:r>
          <a:r>
            <a:rPr lang="hr-HR" dirty="0"/>
            <a:t> smrti zabranjeno bogoslužje na narodnom jeziku u </a:t>
          </a:r>
          <a:r>
            <a:rPr lang="hr-HR" dirty="0" err="1"/>
            <a:t>Velikomoravskoj</a:t>
          </a:r>
          <a:endParaRPr lang="en-US" dirty="0"/>
        </a:p>
      </dgm:t>
    </dgm:pt>
    <dgm:pt modelId="{CF3B2191-8EB5-47C9-B71F-5E0A2D0659D0}" type="parTrans" cxnId="{E248782D-A80E-4280-BC78-8B080B3364D8}">
      <dgm:prSet/>
      <dgm:spPr/>
      <dgm:t>
        <a:bodyPr/>
        <a:lstStyle/>
        <a:p>
          <a:endParaRPr lang="hr-HR"/>
        </a:p>
      </dgm:t>
    </dgm:pt>
    <dgm:pt modelId="{4ECF5B6E-5FF1-4A92-A470-FCBFFD84442B}" type="sibTrans" cxnId="{E248782D-A80E-4280-BC78-8B080B3364D8}">
      <dgm:prSet/>
      <dgm:spPr/>
      <dgm:t>
        <a:bodyPr/>
        <a:lstStyle/>
        <a:p>
          <a:endParaRPr lang="hr-HR"/>
        </a:p>
      </dgm:t>
    </dgm:pt>
    <dgm:pt modelId="{3EC8BDC2-709A-4786-B8DF-8D458BBCC480}">
      <dgm:prSet/>
      <dgm:spPr/>
      <dgm:t>
        <a:bodyPr/>
        <a:lstStyle/>
        <a:p>
          <a:r>
            <a:rPr lang="hr-HR" dirty="0" err="1"/>
            <a:t>Metodovi</a:t>
          </a:r>
          <a:r>
            <a:rPr lang="hr-HR" dirty="0"/>
            <a:t> učenici bježe u Hrvatsku, Makedoniju i Bugarsku </a:t>
          </a:r>
          <a:endParaRPr lang="en-US" dirty="0"/>
        </a:p>
      </dgm:t>
    </dgm:pt>
    <dgm:pt modelId="{B61CA747-227B-46CF-9E3A-E6895C2F87E4}" type="parTrans" cxnId="{92F62F21-98FB-42E3-8073-E3C3149BB078}">
      <dgm:prSet/>
      <dgm:spPr/>
      <dgm:t>
        <a:bodyPr/>
        <a:lstStyle/>
        <a:p>
          <a:endParaRPr lang="hr-HR"/>
        </a:p>
      </dgm:t>
    </dgm:pt>
    <dgm:pt modelId="{413FCA50-3421-4752-B806-6CDD923D6D69}" type="sibTrans" cxnId="{92F62F21-98FB-42E3-8073-E3C3149BB078}">
      <dgm:prSet/>
      <dgm:spPr/>
      <dgm:t>
        <a:bodyPr/>
        <a:lstStyle/>
        <a:p>
          <a:endParaRPr lang="hr-HR"/>
        </a:p>
      </dgm:t>
    </dgm:pt>
    <dgm:pt modelId="{4B81A7A2-AD38-42A8-B7A2-EEEB7EB536AA}">
      <dgm:prSet/>
      <dgm:spPr/>
      <dgm:t>
        <a:bodyPr/>
        <a:lstStyle/>
        <a:p>
          <a:r>
            <a:rPr lang="hr-HR" dirty="0"/>
            <a:t>Knez Branimir vlada Hrvatskom i dopušta slavensko bogoslužje</a:t>
          </a:r>
          <a:endParaRPr lang="en-US" dirty="0"/>
        </a:p>
      </dgm:t>
    </dgm:pt>
    <dgm:pt modelId="{9455F60F-0A7C-481D-AE22-6877CA21C5FF}" type="parTrans" cxnId="{0C623371-2286-410E-A0E9-9AFB44A49204}">
      <dgm:prSet/>
      <dgm:spPr/>
      <dgm:t>
        <a:bodyPr/>
        <a:lstStyle/>
        <a:p>
          <a:endParaRPr lang="hr-HR"/>
        </a:p>
      </dgm:t>
    </dgm:pt>
    <dgm:pt modelId="{CECFD41C-9B44-40BC-9D8A-EF66B613B4B3}" type="sibTrans" cxnId="{0C623371-2286-410E-A0E9-9AFB44A49204}">
      <dgm:prSet/>
      <dgm:spPr/>
      <dgm:t>
        <a:bodyPr/>
        <a:lstStyle/>
        <a:p>
          <a:endParaRPr lang="hr-HR"/>
        </a:p>
      </dgm:t>
    </dgm:pt>
    <dgm:pt modelId="{E2138C03-80B2-46F3-951D-1C8CD7C72F3A}" type="pres">
      <dgm:prSet presAssocID="{0AF7FDCB-CE87-4743-A050-653FAE89C3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0CEDB2B-E34D-416B-874A-23FE8AF8794B}" type="pres">
      <dgm:prSet presAssocID="{FE1690EE-DB27-46B6-9F49-D4D0E455018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95A5C9-0711-47AA-AF51-EE266CCF80B3}" type="pres">
      <dgm:prSet presAssocID="{D06BC1E5-D905-40D5-8832-9753BB3BD20C}" presName="spacer" presStyleCnt="0"/>
      <dgm:spPr/>
    </dgm:pt>
    <dgm:pt modelId="{49967B26-25DE-405C-9DEC-C09EF5A1A6D5}" type="pres">
      <dgm:prSet presAssocID="{A95811DB-E2AD-49C5-95C0-F292D92A7E0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FCAA0B-C648-47E6-834B-0ABE5AED663D}" type="pres">
      <dgm:prSet presAssocID="{96501903-FFB8-4E74-AF48-A9DCF829049D}" presName="spacer" presStyleCnt="0"/>
      <dgm:spPr/>
    </dgm:pt>
    <dgm:pt modelId="{1AA51D98-9151-4551-AC09-1DBA9DB98026}" type="pres">
      <dgm:prSet presAssocID="{556867D2-820C-4F80-93D6-ACC7724A98A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326B7C-E82D-4672-9F88-23FC6CFDFB3B}" type="pres">
      <dgm:prSet presAssocID="{FA17A666-AFD6-4568-B9E7-327920721560}" presName="spacer" presStyleCnt="0"/>
      <dgm:spPr/>
    </dgm:pt>
    <dgm:pt modelId="{3401AE4F-CAF3-4878-8A2B-CA31CB587BF9}" type="pres">
      <dgm:prSet presAssocID="{23D4078C-1AA1-49E2-8378-41FDF07115CE}" presName="parentText" presStyleLbl="node1" presStyleIdx="3" presStyleCnt="6" custLinFactNeighborX="-894" custLinFactNeighborY="-8018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A1AF69-B6A0-4666-8AD8-A2B8F75532DE}" type="pres">
      <dgm:prSet presAssocID="{4ECF5B6E-5FF1-4A92-A470-FCBFFD84442B}" presName="spacer" presStyleCnt="0"/>
      <dgm:spPr/>
    </dgm:pt>
    <dgm:pt modelId="{90381E92-7537-4FF4-A1C5-3134DEF8FC75}" type="pres">
      <dgm:prSet presAssocID="{3EC8BDC2-709A-4786-B8DF-8D458BBCC48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A9A62D-7CA4-44FC-A570-FC068EAF4F43}" type="pres">
      <dgm:prSet presAssocID="{413FCA50-3421-4752-B806-6CDD923D6D69}" presName="spacer" presStyleCnt="0"/>
      <dgm:spPr/>
    </dgm:pt>
    <dgm:pt modelId="{493538A6-EBA7-4836-97CA-4109D892CC41}" type="pres">
      <dgm:prSet presAssocID="{4B81A7A2-AD38-42A8-B7A2-EEEB7EB536A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B2F05C8-8A24-4C97-8F89-2CB183FC30C6}" type="presOf" srcId="{FE1690EE-DB27-46B6-9F49-D4D0E4550181}" destId="{E0CEDB2B-E34D-416B-874A-23FE8AF8794B}" srcOrd="0" destOrd="0" presId="urn:microsoft.com/office/officeart/2005/8/layout/vList2"/>
    <dgm:cxn modelId="{5A8DD0B2-BF7E-4301-B2AD-56279F64D76F}" type="presOf" srcId="{556867D2-820C-4F80-93D6-ACC7724A98A6}" destId="{1AA51D98-9151-4551-AC09-1DBA9DB98026}" srcOrd="0" destOrd="0" presId="urn:microsoft.com/office/officeart/2005/8/layout/vList2"/>
    <dgm:cxn modelId="{E248782D-A80E-4280-BC78-8B080B3364D8}" srcId="{0AF7FDCB-CE87-4743-A050-653FAE89C3FF}" destId="{23D4078C-1AA1-49E2-8378-41FDF07115CE}" srcOrd="3" destOrd="0" parTransId="{CF3B2191-8EB5-47C9-B71F-5E0A2D0659D0}" sibTransId="{4ECF5B6E-5FF1-4A92-A470-FCBFFD84442B}"/>
    <dgm:cxn modelId="{92F62F21-98FB-42E3-8073-E3C3149BB078}" srcId="{0AF7FDCB-CE87-4743-A050-653FAE89C3FF}" destId="{3EC8BDC2-709A-4786-B8DF-8D458BBCC480}" srcOrd="4" destOrd="0" parTransId="{B61CA747-227B-46CF-9E3A-E6895C2F87E4}" sibTransId="{413FCA50-3421-4752-B806-6CDD923D6D69}"/>
    <dgm:cxn modelId="{7FE5CF1E-0A4A-46A0-A8B7-29A417CE8E5B}" type="presOf" srcId="{4B81A7A2-AD38-42A8-B7A2-EEEB7EB536AA}" destId="{493538A6-EBA7-4836-97CA-4109D892CC41}" srcOrd="0" destOrd="0" presId="urn:microsoft.com/office/officeart/2005/8/layout/vList2"/>
    <dgm:cxn modelId="{3585EF29-CCBD-48F0-BA6F-456DC06A1C18}" srcId="{0AF7FDCB-CE87-4743-A050-653FAE89C3FF}" destId="{FE1690EE-DB27-46B6-9F49-D4D0E4550181}" srcOrd="0" destOrd="0" parTransId="{C0734D79-8979-4361-AF54-D4CAD6EE0ACD}" sibTransId="{D06BC1E5-D905-40D5-8832-9753BB3BD20C}"/>
    <dgm:cxn modelId="{49096963-B9A6-4EFF-AFE7-C0FCC86E89A2}" type="presOf" srcId="{23D4078C-1AA1-49E2-8378-41FDF07115CE}" destId="{3401AE4F-CAF3-4878-8A2B-CA31CB587BF9}" srcOrd="0" destOrd="0" presId="urn:microsoft.com/office/officeart/2005/8/layout/vList2"/>
    <dgm:cxn modelId="{0C0B63F4-14E6-470D-B804-D9F351B61291}" type="presOf" srcId="{3EC8BDC2-709A-4786-B8DF-8D458BBCC480}" destId="{90381E92-7537-4FF4-A1C5-3134DEF8FC75}" srcOrd="0" destOrd="0" presId="urn:microsoft.com/office/officeart/2005/8/layout/vList2"/>
    <dgm:cxn modelId="{32042962-EECD-4CF0-8E69-447383908D22}" type="presOf" srcId="{0AF7FDCB-CE87-4743-A050-653FAE89C3FF}" destId="{E2138C03-80B2-46F3-951D-1C8CD7C72F3A}" srcOrd="0" destOrd="0" presId="urn:microsoft.com/office/officeart/2005/8/layout/vList2"/>
    <dgm:cxn modelId="{1B3EBE93-ACF9-4EC8-BF00-BED358D91EDF}" type="presOf" srcId="{A95811DB-E2AD-49C5-95C0-F292D92A7E03}" destId="{49967B26-25DE-405C-9DEC-C09EF5A1A6D5}" srcOrd="0" destOrd="0" presId="urn:microsoft.com/office/officeart/2005/8/layout/vList2"/>
    <dgm:cxn modelId="{0F7A2348-636E-4A5B-B504-4EA19EDFABAA}" srcId="{0AF7FDCB-CE87-4743-A050-653FAE89C3FF}" destId="{A95811DB-E2AD-49C5-95C0-F292D92A7E03}" srcOrd="1" destOrd="0" parTransId="{C4F44559-95C0-4A73-8FF1-55B6FF6F113E}" sibTransId="{96501903-FFB8-4E74-AF48-A9DCF829049D}"/>
    <dgm:cxn modelId="{0C623371-2286-410E-A0E9-9AFB44A49204}" srcId="{0AF7FDCB-CE87-4743-A050-653FAE89C3FF}" destId="{4B81A7A2-AD38-42A8-B7A2-EEEB7EB536AA}" srcOrd="5" destOrd="0" parTransId="{9455F60F-0A7C-481D-AE22-6877CA21C5FF}" sibTransId="{CECFD41C-9B44-40BC-9D8A-EF66B613B4B3}"/>
    <dgm:cxn modelId="{BE80F457-E914-47D4-A241-975EDABCDEB4}" srcId="{0AF7FDCB-CE87-4743-A050-653FAE89C3FF}" destId="{556867D2-820C-4F80-93D6-ACC7724A98A6}" srcOrd="2" destOrd="0" parTransId="{F0702089-8901-4A96-8C79-211B640C7CB9}" sibTransId="{FA17A666-AFD6-4568-B9E7-327920721560}"/>
    <dgm:cxn modelId="{0D7BB0A3-7A9C-4BA8-AB0D-23788E6D7C9A}" type="presParOf" srcId="{E2138C03-80B2-46F3-951D-1C8CD7C72F3A}" destId="{E0CEDB2B-E34D-416B-874A-23FE8AF8794B}" srcOrd="0" destOrd="0" presId="urn:microsoft.com/office/officeart/2005/8/layout/vList2"/>
    <dgm:cxn modelId="{F1C71493-04E3-4BDC-A957-38DA3785C815}" type="presParOf" srcId="{E2138C03-80B2-46F3-951D-1C8CD7C72F3A}" destId="{5C95A5C9-0711-47AA-AF51-EE266CCF80B3}" srcOrd="1" destOrd="0" presId="urn:microsoft.com/office/officeart/2005/8/layout/vList2"/>
    <dgm:cxn modelId="{3596C6E9-5CE2-4A31-AB41-1C5EFDA04AA4}" type="presParOf" srcId="{E2138C03-80B2-46F3-951D-1C8CD7C72F3A}" destId="{49967B26-25DE-405C-9DEC-C09EF5A1A6D5}" srcOrd="2" destOrd="0" presId="urn:microsoft.com/office/officeart/2005/8/layout/vList2"/>
    <dgm:cxn modelId="{499209BD-CBB5-488C-8EF3-3E966B9EAC99}" type="presParOf" srcId="{E2138C03-80B2-46F3-951D-1C8CD7C72F3A}" destId="{55FCAA0B-C648-47E6-834B-0ABE5AED663D}" srcOrd="3" destOrd="0" presId="urn:microsoft.com/office/officeart/2005/8/layout/vList2"/>
    <dgm:cxn modelId="{89E928E1-1321-49FD-AE17-F4A2386D69AD}" type="presParOf" srcId="{E2138C03-80B2-46F3-951D-1C8CD7C72F3A}" destId="{1AA51D98-9151-4551-AC09-1DBA9DB98026}" srcOrd="4" destOrd="0" presId="urn:microsoft.com/office/officeart/2005/8/layout/vList2"/>
    <dgm:cxn modelId="{021C946F-FF6A-4298-9CE0-F3A89312F5C8}" type="presParOf" srcId="{E2138C03-80B2-46F3-951D-1C8CD7C72F3A}" destId="{EC326B7C-E82D-4672-9F88-23FC6CFDFB3B}" srcOrd="5" destOrd="0" presId="urn:microsoft.com/office/officeart/2005/8/layout/vList2"/>
    <dgm:cxn modelId="{420C9F81-4DD7-4D6A-932A-B101A8FD22D0}" type="presParOf" srcId="{E2138C03-80B2-46F3-951D-1C8CD7C72F3A}" destId="{3401AE4F-CAF3-4878-8A2B-CA31CB587BF9}" srcOrd="6" destOrd="0" presId="urn:microsoft.com/office/officeart/2005/8/layout/vList2"/>
    <dgm:cxn modelId="{3E668E41-5FAD-4448-92D5-AF3DB0DA967D}" type="presParOf" srcId="{E2138C03-80B2-46F3-951D-1C8CD7C72F3A}" destId="{1BA1AF69-B6A0-4666-8AD8-A2B8F75532DE}" srcOrd="7" destOrd="0" presId="urn:microsoft.com/office/officeart/2005/8/layout/vList2"/>
    <dgm:cxn modelId="{D741CBD7-FDF0-455D-BB23-CD6D0CFCD82D}" type="presParOf" srcId="{E2138C03-80B2-46F3-951D-1C8CD7C72F3A}" destId="{90381E92-7537-4FF4-A1C5-3134DEF8FC75}" srcOrd="8" destOrd="0" presId="urn:microsoft.com/office/officeart/2005/8/layout/vList2"/>
    <dgm:cxn modelId="{ED8AB7F9-03A4-443E-BE02-F7D44DC3442D}" type="presParOf" srcId="{E2138C03-80B2-46F3-951D-1C8CD7C72F3A}" destId="{54A9A62D-7CA4-44FC-A570-FC068EAF4F43}" srcOrd="9" destOrd="0" presId="urn:microsoft.com/office/officeart/2005/8/layout/vList2"/>
    <dgm:cxn modelId="{BDB7AF11-8C6F-46FA-B244-FCF99F23A371}" type="presParOf" srcId="{E2138C03-80B2-46F3-951D-1C8CD7C72F3A}" destId="{493538A6-EBA7-4836-97CA-4109D892CC4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C227C-1774-4D06-85C5-63C9BA341BBA}">
      <dsp:nvSpPr>
        <dsp:cNvPr id="0" name=""/>
        <dsp:cNvSpPr/>
      </dsp:nvSpPr>
      <dsp:spPr>
        <a:xfrm>
          <a:off x="0" y="1421"/>
          <a:ext cx="6492875" cy="10542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Pokrštavanje novopridošlih plemena</a:t>
          </a:r>
          <a:endParaRPr lang="en-US" sz="2800" kern="1200" dirty="0"/>
        </a:p>
      </dsp:txBody>
      <dsp:txXfrm>
        <a:off x="0" y="1421"/>
        <a:ext cx="6492875" cy="1054265"/>
      </dsp:txXfrm>
    </dsp:sp>
    <dsp:sp modelId="{B2E78A7D-5739-4A6E-9883-B6441A9230B3}">
      <dsp:nvSpPr>
        <dsp:cNvPr id="0" name=""/>
        <dsp:cNvSpPr/>
      </dsp:nvSpPr>
      <dsp:spPr>
        <a:xfrm>
          <a:off x="0" y="1069453"/>
          <a:ext cx="6492875" cy="1054265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Misionari, vjesnici vjere</a:t>
          </a:r>
          <a:endParaRPr lang="en-US" sz="2800" kern="1200" dirty="0"/>
        </a:p>
      </dsp:txBody>
      <dsp:txXfrm>
        <a:off x="0" y="1069453"/>
        <a:ext cx="6492875" cy="1054265"/>
      </dsp:txXfrm>
    </dsp:sp>
    <dsp:sp modelId="{5D7058CE-ACFE-48D7-8850-4DEBB821099F}">
      <dsp:nvSpPr>
        <dsp:cNvPr id="0" name=""/>
        <dsp:cNvSpPr/>
      </dsp:nvSpPr>
      <dsp:spPr>
        <a:xfrm>
          <a:off x="0" y="2137486"/>
          <a:ext cx="6492875" cy="105426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Irski misionari, mirnim putem širili vjeru</a:t>
          </a:r>
          <a:endParaRPr lang="en-US" sz="2800" kern="1200" dirty="0"/>
        </a:p>
      </dsp:txBody>
      <dsp:txXfrm>
        <a:off x="0" y="2137486"/>
        <a:ext cx="6492875" cy="1054265"/>
      </dsp:txXfrm>
    </dsp:sp>
    <dsp:sp modelId="{F4530818-EAD8-4765-9B94-30A4132C7769}">
      <dsp:nvSpPr>
        <dsp:cNvPr id="0" name=""/>
        <dsp:cNvSpPr/>
      </dsp:nvSpPr>
      <dsp:spPr>
        <a:xfrm>
          <a:off x="0" y="3205518"/>
          <a:ext cx="6492875" cy="1054265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Franački misionari, nasilno pokrštavanje</a:t>
          </a:r>
          <a:endParaRPr lang="en-US" sz="2800" kern="1200" dirty="0"/>
        </a:p>
      </dsp:txBody>
      <dsp:txXfrm>
        <a:off x="0" y="3205518"/>
        <a:ext cx="6492875" cy="1054265"/>
      </dsp:txXfrm>
    </dsp:sp>
    <dsp:sp modelId="{ED9F0153-6706-4DCA-9F0B-72324D6312BC}">
      <dsp:nvSpPr>
        <dsp:cNvPr id="0" name=""/>
        <dsp:cNvSpPr/>
      </dsp:nvSpPr>
      <dsp:spPr>
        <a:xfrm>
          <a:off x="0" y="4273551"/>
          <a:ext cx="6492875" cy="105426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Pojedine barbarske vođe i vladari dobrovoljno primili kršćanstvo</a:t>
          </a:r>
          <a:endParaRPr lang="en-US" sz="2800" kern="1200" dirty="0"/>
        </a:p>
      </dsp:txBody>
      <dsp:txXfrm>
        <a:off x="0" y="4273551"/>
        <a:ext cx="6492875" cy="10542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3CAB75-B7EB-428B-BF74-8CDEACF7D7FE}">
      <dsp:nvSpPr>
        <dsp:cNvPr id="0" name=""/>
        <dsp:cNvSpPr/>
      </dsp:nvSpPr>
      <dsp:spPr>
        <a:xfrm>
          <a:off x="0" y="5339"/>
          <a:ext cx="6492875" cy="1141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Velikomoravski</a:t>
          </a:r>
          <a:r>
            <a:rPr lang="hr-HR" sz="2400" kern="1200" dirty="0"/>
            <a:t> knez Rastislav i kršćanstvo</a:t>
          </a:r>
          <a:endParaRPr lang="en-US" sz="2400" kern="1200" dirty="0"/>
        </a:p>
      </dsp:txBody>
      <dsp:txXfrm>
        <a:off x="0" y="5339"/>
        <a:ext cx="6492875" cy="1141920"/>
      </dsp:txXfrm>
    </dsp:sp>
    <dsp:sp modelId="{4BBCBEC3-1FA6-45BF-AD6F-382C311ABB68}">
      <dsp:nvSpPr>
        <dsp:cNvPr id="0" name=""/>
        <dsp:cNvSpPr/>
      </dsp:nvSpPr>
      <dsp:spPr>
        <a:xfrm>
          <a:off x="0" y="1322939"/>
          <a:ext cx="6492875" cy="11419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Učena braća iz Soluna, Konstantin i Metod – širenje kršćanstva među Slavenima</a:t>
          </a:r>
          <a:endParaRPr lang="en-US" sz="2400" kern="1200" dirty="0"/>
        </a:p>
      </dsp:txBody>
      <dsp:txXfrm>
        <a:off x="0" y="1322939"/>
        <a:ext cx="6492875" cy="1141920"/>
      </dsp:txXfrm>
    </dsp:sp>
    <dsp:sp modelId="{4AE99DE4-2345-425D-83BF-1D71A83E7D91}">
      <dsp:nvSpPr>
        <dsp:cNvPr id="0" name=""/>
        <dsp:cNvSpPr/>
      </dsp:nvSpPr>
      <dsp:spPr>
        <a:xfrm>
          <a:off x="0" y="2640540"/>
          <a:ext cx="6492875" cy="11419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Širenje kršćanstva na slavenskom jeziku</a:t>
          </a:r>
          <a:endParaRPr lang="en-US" sz="2400" kern="1200" dirty="0"/>
        </a:p>
      </dsp:txBody>
      <dsp:txXfrm>
        <a:off x="0" y="2640540"/>
        <a:ext cx="6492875" cy="1141920"/>
      </dsp:txXfrm>
    </dsp:sp>
    <dsp:sp modelId="{63368CCA-F97B-416E-B345-9708EB318113}">
      <dsp:nvSpPr>
        <dsp:cNvPr id="0" name=""/>
        <dsp:cNvSpPr/>
      </dsp:nvSpPr>
      <dsp:spPr>
        <a:xfrm>
          <a:off x="0" y="3958140"/>
          <a:ext cx="6492875" cy="11419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Slabljenje utjecaja franačkih misionara</a:t>
          </a:r>
          <a:endParaRPr lang="en-US" sz="2400" kern="1200" dirty="0"/>
        </a:p>
      </dsp:txBody>
      <dsp:txXfrm>
        <a:off x="0" y="3958140"/>
        <a:ext cx="6492875" cy="11419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3ED82C-4867-4FE1-831B-0E635C919E5C}">
      <dsp:nvSpPr>
        <dsp:cNvPr id="0" name=""/>
        <dsp:cNvSpPr/>
      </dsp:nvSpPr>
      <dsp:spPr>
        <a:xfrm>
          <a:off x="0" y="70141"/>
          <a:ext cx="6492875" cy="1179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Konstantin sastavio novo pismo, </a:t>
          </a:r>
          <a:r>
            <a:rPr lang="hr-HR" sz="2400" kern="1200" dirty="0" smtClean="0"/>
            <a:t>glagoljicu</a:t>
          </a:r>
          <a:endParaRPr lang="en-US" sz="2400" kern="1200" dirty="0"/>
        </a:p>
      </dsp:txBody>
      <dsp:txXfrm>
        <a:off x="0" y="70141"/>
        <a:ext cx="6492875" cy="1179360"/>
      </dsp:txXfrm>
    </dsp:sp>
    <dsp:sp modelId="{4EAB3AC2-1129-4D27-B0AE-4D0836DD37DF}">
      <dsp:nvSpPr>
        <dsp:cNvPr id="0" name=""/>
        <dsp:cNvSpPr/>
      </dsp:nvSpPr>
      <dsp:spPr>
        <a:xfrm>
          <a:off x="0" y="1394538"/>
          <a:ext cx="6492875" cy="117936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Pismo prilagođeno slavenskom jeziku</a:t>
          </a:r>
          <a:endParaRPr lang="en-US" sz="2400" kern="1200" dirty="0"/>
        </a:p>
      </dsp:txBody>
      <dsp:txXfrm>
        <a:off x="0" y="1394538"/>
        <a:ext cx="6492875" cy="1179360"/>
      </dsp:txXfrm>
    </dsp:sp>
    <dsp:sp modelId="{F418A148-40DF-46AE-9736-AF03F9E596D0}">
      <dsp:nvSpPr>
        <dsp:cNvPr id="0" name=""/>
        <dsp:cNvSpPr/>
      </dsp:nvSpPr>
      <dsp:spPr>
        <a:xfrm>
          <a:off x="0" y="2755338"/>
          <a:ext cx="6492875" cy="117936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Crkvene knjige prepisivali na glagoljicu za potrebe širenja </a:t>
          </a:r>
          <a:r>
            <a:rPr lang="hr-HR" sz="2400" kern="1200" dirty="0" smtClean="0"/>
            <a:t>vjere</a:t>
          </a:r>
          <a:endParaRPr lang="en-US" sz="2400" kern="1200" dirty="0"/>
        </a:p>
      </dsp:txBody>
      <dsp:txXfrm>
        <a:off x="0" y="2755338"/>
        <a:ext cx="6492875" cy="1179360"/>
      </dsp:txXfrm>
    </dsp:sp>
    <dsp:sp modelId="{B94C6ACA-9BF8-452F-91B7-2A137BA116FF}">
      <dsp:nvSpPr>
        <dsp:cNvPr id="0" name=""/>
        <dsp:cNvSpPr/>
      </dsp:nvSpPr>
      <dsp:spPr>
        <a:xfrm>
          <a:off x="0" y="4116139"/>
          <a:ext cx="6492875" cy="11793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Protivljenje franačkih svećenika djelovanju učene </a:t>
          </a:r>
          <a:r>
            <a:rPr lang="hr-HR" sz="2400" kern="1200" dirty="0" smtClean="0"/>
            <a:t>braće</a:t>
          </a:r>
          <a:endParaRPr lang="en-US" sz="2400" kern="1200" dirty="0"/>
        </a:p>
      </dsp:txBody>
      <dsp:txXfrm>
        <a:off x="0" y="4116139"/>
        <a:ext cx="6492875" cy="11793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31C4AC-6E01-407C-A4E0-6A1075031DAC}">
      <dsp:nvSpPr>
        <dsp:cNvPr id="0" name=""/>
        <dsp:cNvSpPr/>
      </dsp:nvSpPr>
      <dsp:spPr>
        <a:xfrm>
          <a:off x="0" y="5339"/>
          <a:ext cx="7273311" cy="1141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Konstantin i Metod u Rimu</a:t>
          </a:r>
          <a:endParaRPr lang="en-US" sz="2400" kern="1200" dirty="0"/>
        </a:p>
      </dsp:txBody>
      <dsp:txXfrm>
        <a:off x="0" y="5339"/>
        <a:ext cx="7273311" cy="1141920"/>
      </dsp:txXfrm>
    </dsp:sp>
    <dsp:sp modelId="{ED5617BB-D8C6-433D-AB3A-D1EAB3BF11ED}">
      <dsp:nvSpPr>
        <dsp:cNvPr id="0" name=""/>
        <dsp:cNvSpPr/>
      </dsp:nvSpPr>
      <dsp:spPr>
        <a:xfrm>
          <a:off x="0" y="1322939"/>
          <a:ext cx="7273311" cy="11419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Papina poslanica koja opravdava rad učene braće</a:t>
          </a:r>
          <a:endParaRPr lang="en-US" sz="2400" kern="1200" dirty="0"/>
        </a:p>
      </dsp:txBody>
      <dsp:txXfrm>
        <a:off x="0" y="1322939"/>
        <a:ext cx="7273311" cy="1141920"/>
      </dsp:txXfrm>
    </dsp:sp>
    <dsp:sp modelId="{F6E41962-EC45-4120-B0D0-1992408E57CF}">
      <dsp:nvSpPr>
        <dsp:cNvPr id="0" name=""/>
        <dsp:cNvSpPr/>
      </dsp:nvSpPr>
      <dsp:spPr>
        <a:xfrm>
          <a:off x="0" y="2640540"/>
          <a:ext cx="7273311" cy="11419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Papa Metoda imenovao panonsko-srijemskim nadbiskupom</a:t>
          </a:r>
          <a:endParaRPr lang="en-US" sz="2400" kern="1200" dirty="0"/>
        </a:p>
      </dsp:txBody>
      <dsp:txXfrm>
        <a:off x="0" y="2640540"/>
        <a:ext cx="7273311" cy="1141920"/>
      </dsp:txXfrm>
    </dsp:sp>
    <dsp:sp modelId="{974FE88A-9DF6-4B37-8C8E-DFC79F9487C9}">
      <dsp:nvSpPr>
        <dsp:cNvPr id="0" name=""/>
        <dsp:cNvSpPr/>
      </dsp:nvSpPr>
      <dsp:spPr>
        <a:xfrm>
          <a:off x="0" y="3958140"/>
          <a:ext cx="7273311" cy="11419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Konstantin se zaredio u Rimu i uzeo ime Ćiril</a:t>
          </a:r>
          <a:endParaRPr lang="en-US" sz="2400" kern="1200" dirty="0"/>
        </a:p>
      </dsp:txBody>
      <dsp:txXfrm>
        <a:off x="0" y="3958140"/>
        <a:ext cx="7273311" cy="11419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2D820C-1BC2-47B7-88A3-1E139D327921}">
      <dsp:nvSpPr>
        <dsp:cNvPr id="0" name=""/>
        <dsp:cNvSpPr/>
      </dsp:nvSpPr>
      <dsp:spPr>
        <a:xfrm>
          <a:off x="0" y="822"/>
          <a:ext cx="5163238" cy="1052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Metod i optužba franačkih svećenika za krivovjerje</a:t>
          </a:r>
          <a:endParaRPr lang="en-US" sz="2400" kern="1200" dirty="0"/>
        </a:p>
      </dsp:txBody>
      <dsp:txXfrm>
        <a:off x="0" y="822"/>
        <a:ext cx="5163238" cy="1052505"/>
      </dsp:txXfrm>
    </dsp:sp>
    <dsp:sp modelId="{90BBBC72-0F90-433D-9BD3-8BC958AFE475}">
      <dsp:nvSpPr>
        <dsp:cNvPr id="0" name=""/>
        <dsp:cNvSpPr/>
      </dsp:nvSpPr>
      <dsp:spPr>
        <a:xfrm>
          <a:off x="0" y="1064817"/>
          <a:ext cx="5163238" cy="1052505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880. papa izdao posebnu bulu kojom je dopustio crkveno bogoslužje na narodnom </a:t>
          </a:r>
          <a:r>
            <a:rPr lang="hr-HR" sz="2400" kern="1200" dirty="0" smtClean="0"/>
            <a:t>jeziku</a:t>
          </a:r>
          <a:endParaRPr lang="en-US" sz="2400" kern="1200" dirty="0"/>
        </a:p>
      </dsp:txBody>
      <dsp:txXfrm>
        <a:off x="0" y="1064817"/>
        <a:ext cx="5163238" cy="1052505"/>
      </dsp:txXfrm>
    </dsp:sp>
    <dsp:sp modelId="{AA1C63AE-A8E2-4293-9A4D-C41B5C5A1EAE}">
      <dsp:nvSpPr>
        <dsp:cNvPr id="0" name=""/>
        <dsp:cNvSpPr/>
      </dsp:nvSpPr>
      <dsp:spPr>
        <a:xfrm>
          <a:off x="0" y="2128812"/>
          <a:ext cx="5163238" cy="105250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Dozvola djelovanja franačkih svećenika i sukobi</a:t>
          </a:r>
          <a:endParaRPr lang="en-US" sz="2400" kern="1200" dirty="0"/>
        </a:p>
      </dsp:txBody>
      <dsp:txXfrm>
        <a:off x="0" y="2128812"/>
        <a:ext cx="5163238" cy="1052505"/>
      </dsp:txXfrm>
    </dsp:sp>
    <dsp:sp modelId="{4019D389-FD65-44D5-9D0A-DDA58A1E4895}">
      <dsp:nvSpPr>
        <dsp:cNvPr id="0" name=""/>
        <dsp:cNvSpPr/>
      </dsp:nvSpPr>
      <dsp:spPr>
        <a:xfrm>
          <a:off x="0" y="3192806"/>
          <a:ext cx="5163238" cy="1052505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Kliment Ohridski napisao pismo u čast svog učitelja – ćirilicu</a:t>
          </a:r>
          <a:endParaRPr lang="en-US" sz="2400" kern="1200" dirty="0"/>
        </a:p>
      </dsp:txBody>
      <dsp:txXfrm>
        <a:off x="0" y="3192806"/>
        <a:ext cx="5163238" cy="1052505"/>
      </dsp:txXfrm>
    </dsp:sp>
    <dsp:sp modelId="{F5EA94B5-06D5-4B03-9DB3-7409C61C4D87}">
      <dsp:nvSpPr>
        <dsp:cNvPr id="0" name=""/>
        <dsp:cNvSpPr/>
      </dsp:nvSpPr>
      <dsp:spPr>
        <a:xfrm>
          <a:off x="0" y="4256801"/>
          <a:ext cx="5163238" cy="105250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Danas se pismom služe istočnoslavenski narodi</a:t>
          </a:r>
          <a:endParaRPr lang="en-US" sz="2400" kern="1200" dirty="0"/>
        </a:p>
      </dsp:txBody>
      <dsp:txXfrm>
        <a:off x="0" y="4256801"/>
        <a:ext cx="5163238" cy="105250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501015-5C03-4BF2-80B9-3BCCDFE9FE2D}">
      <dsp:nvSpPr>
        <dsp:cNvPr id="0" name=""/>
        <dsp:cNvSpPr/>
      </dsp:nvSpPr>
      <dsp:spPr>
        <a:xfrm>
          <a:off x="0" y="26164"/>
          <a:ext cx="5163238" cy="1264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Nakon </a:t>
          </a:r>
          <a:r>
            <a:rPr lang="hr-HR" sz="2300" kern="1200" dirty="0" err="1"/>
            <a:t>Metodove</a:t>
          </a:r>
          <a:r>
            <a:rPr lang="hr-HR" sz="2300" kern="1200" dirty="0"/>
            <a:t> smrti zabranjeno bogoslužje na narodnom jeziku u </a:t>
          </a:r>
          <a:r>
            <a:rPr lang="hr-HR" sz="2300" kern="1200" dirty="0" err="1"/>
            <a:t>Velikomoravskoj</a:t>
          </a:r>
          <a:endParaRPr lang="en-US" sz="2300" kern="1200" dirty="0"/>
        </a:p>
      </dsp:txBody>
      <dsp:txXfrm>
        <a:off x="0" y="26164"/>
        <a:ext cx="5163238" cy="1264770"/>
      </dsp:txXfrm>
    </dsp:sp>
    <dsp:sp modelId="{B55682BF-4751-4519-84F6-FCEDE2DD0805}">
      <dsp:nvSpPr>
        <dsp:cNvPr id="0" name=""/>
        <dsp:cNvSpPr/>
      </dsp:nvSpPr>
      <dsp:spPr>
        <a:xfrm>
          <a:off x="0" y="1357174"/>
          <a:ext cx="5163238" cy="126477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Prevlast franačkog utjecaja</a:t>
          </a:r>
          <a:endParaRPr lang="en-US" sz="2300" kern="1200" dirty="0"/>
        </a:p>
      </dsp:txBody>
      <dsp:txXfrm>
        <a:off x="0" y="1357174"/>
        <a:ext cx="5163238" cy="1264770"/>
      </dsp:txXfrm>
    </dsp:sp>
    <dsp:sp modelId="{0B11A5CB-DD7B-4751-B8BF-0D9069680D38}">
      <dsp:nvSpPr>
        <dsp:cNvPr id="0" name=""/>
        <dsp:cNvSpPr/>
      </dsp:nvSpPr>
      <dsp:spPr>
        <a:xfrm>
          <a:off x="0" y="2688185"/>
          <a:ext cx="5163238" cy="126477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err="1"/>
            <a:t>Metodovi</a:t>
          </a:r>
          <a:r>
            <a:rPr lang="hr-HR" sz="2300" kern="1200" dirty="0"/>
            <a:t> učenici bježe u Hrvatsku, Makedoniju i Bugarsku </a:t>
          </a:r>
          <a:endParaRPr lang="en-US" sz="2300" kern="1200" dirty="0"/>
        </a:p>
      </dsp:txBody>
      <dsp:txXfrm>
        <a:off x="0" y="2688185"/>
        <a:ext cx="5163238" cy="1264770"/>
      </dsp:txXfrm>
    </dsp:sp>
    <dsp:sp modelId="{E3ACE35C-CE18-4AD0-9E77-D354D1E9BBA7}">
      <dsp:nvSpPr>
        <dsp:cNvPr id="0" name=""/>
        <dsp:cNvSpPr/>
      </dsp:nvSpPr>
      <dsp:spPr>
        <a:xfrm>
          <a:off x="0" y="4019195"/>
          <a:ext cx="5163238" cy="126477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Knez Branimir vlada Hrvatskom i dopušta slavensko bogoslužje</a:t>
          </a:r>
          <a:endParaRPr lang="en-US" sz="2300" kern="1200" dirty="0"/>
        </a:p>
      </dsp:txBody>
      <dsp:txXfrm>
        <a:off x="0" y="4019195"/>
        <a:ext cx="5163238" cy="126477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95B44B-F528-4832-9A1F-CC0D3BF94428}">
      <dsp:nvSpPr>
        <dsp:cNvPr id="0" name=""/>
        <dsp:cNvSpPr/>
      </dsp:nvSpPr>
      <dsp:spPr>
        <a:xfrm>
          <a:off x="0" y="5379198"/>
          <a:ext cx="5337975" cy="8825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Pojedine barbarske vođe i vladari dobrovoljno primili kršćanstvo</a:t>
          </a:r>
          <a:endParaRPr lang="en-US" sz="2000" kern="1200" dirty="0"/>
        </a:p>
      </dsp:txBody>
      <dsp:txXfrm>
        <a:off x="0" y="5379198"/>
        <a:ext cx="5337975" cy="882502"/>
      </dsp:txXfrm>
    </dsp:sp>
    <dsp:sp modelId="{A8F979BD-0770-40F9-91D3-D66367C20147}">
      <dsp:nvSpPr>
        <dsp:cNvPr id="0" name=""/>
        <dsp:cNvSpPr/>
      </dsp:nvSpPr>
      <dsp:spPr>
        <a:xfrm rot="10800000">
          <a:off x="0" y="4035147"/>
          <a:ext cx="5337975" cy="1357288"/>
        </a:xfrm>
        <a:prstGeom prst="upArrowCallou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Franački misionari, nasilno pokrštavanje</a:t>
          </a:r>
          <a:endParaRPr lang="en-US" sz="2000" kern="1200" dirty="0"/>
        </a:p>
      </dsp:txBody>
      <dsp:txXfrm rot="10800000">
        <a:off x="0" y="4035147"/>
        <a:ext cx="5337975" cy="1357288"/>
      </dsp:txXfrm>
    </dsp:sp>
    <dsp:sp modelId="{2E21162D-A981-4336-A682-9AA982553E1A}">
      <dsp:nvSpPr>
        <dsp:cNvPr id="0" name=""/>
        <dsp:cNvSpPr/>
      </dsp:nvSpPr>
      <dsp:spPr>
        <a:xfrm rot="10800000">
          <a:off x="0" y="2691096"/>
          <a:ext cx="5337975" cy="1357288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Irski misionari, mirnim putem širili vjeru</a:t>
          </a:r>
          <a:endParaRPr lang="en-US" sz="2000" kern="1200" dirty="0"/>
        </a:p>
      </dsp:txBody>
      <dsp:txXfrm rot="10800000">
        <a:off x="0" y="2691096"/>
        <a:ext cx="5337975" cy="1357288"/>
      </dsp:txXfrm>
    </dsp:sp>
    <dsp:sp modelId="{6572EDE7-A74C-47AB-AA4F-2719167F19BC}">
      <dsp:nvSpPr>
        <dsp:cNvPr id="0" name=""/>
        <dsp:cNvSpPr/>
      </dsp:nvSpPr>
      <dsp:spPr>
        <a:xfrm rot="10800000">
          <a:off x="0" y="1347045"/>
          <a:ext cx="5337975" cy="1357288"/>
        </a:xfrm>
        <a:prstGeom prst="upArrowCallou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Misionari, vjesnici vjere</a:t>
          </a:r>
          <a:endParaRPr lang="en-US" sz="2000" kern="1200" dirty="0"/>
        </a:p>
      </dsp:txBody>
      <dsp:txXfrm rot="10800000">
        <a:off x="0" y="1347045"/>
        <a:ext cx="5337975" cy="1357288"/>
      </dsp:txXfrm>
    </dsp:sp>
    <dsp:sp modelId="{7D1C83C6-57B4-48CF-B8C3-7ACACC1FD241}">
      <dsp:nvSpPr>
        <dsp:cNvPr id="0" name=""/>
        <dsp:cNvSpPr/>
      </dsp:nvSpPr>
      <dsp:spPr>
        <a:xfrm rot="10800000">
          <a:off x="0" y="2994"/>
          <a:ext cx="5337975" cy="1357288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Pokrštavanje novopridošlih plemena</a:t>
          </a:r>
          <a:endParaRPr lang="en-US" sz="2400" kern="1200" dirty="0"/>
        </a:p>
      </dsp:txBody>
      <dsp:txXfrm rot="10800000">
        <a:off x="0" y="2994"/>
        <a:ext cx="5337975" cy="135728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5D774E-EEA5-4E7B-BEA7-3DFD260D6341}">
      <dsp:nvSpPr>
        <dsp:cNvPr id="0" name=""/>
        <dsp:cNvSpPr/>
      </dsp:nvSpPr>
      <dsp:spPr>
        <a:xfrm>
          <a:off x="0" y="133072"/>
          <a:ext cx="5784940" cy="7585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Velikomoravski</a:t>
          </a:r>
          <a:r>
            <a:rPr lang="hr-HR" sz="2400" kern="1200" dirty="0"/>
            <a:t> knez Rastislav i kršćanstvo</a:t>
          </a:r>
          <a:endParaRPr lang="en-US" sz="2400" kern="1200" dirty="0"/>
        </a:p>
      </dsp:txBody>
      <dsp:txXfrm>
        <a:off x="0" y="133072"/>
        <a:ext cx="5784940" cy="758598"/>
      </dsp:txXfrm>
    </dsp:sp>
    <dsp:sp modelId="{7A843F22-2DC7-4C55-B7CE-747489EAF3FB}">
      <dsp:nvSpPr>
        <dsp:cNvPr id="0" name=""/>
        <dsp:cNvSpPr/>
      </dsp:nvSpPr>
      <dsp:spPr>
        <a:xfrm>
          <a:off x="0" y="946391"/>
          <a:ext cx="5784940" cy="7585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Učena braća iz Soluna, Konstantin i Metod – širenje kršćanstva među Slavenima</a:t>
          </a:r>
          <a:endParaRPr lang="en-US" sz="1900" kern="1200" dirty="0"/>
        </a:p>
      </dsp:txBody>
      <dsp:txXfrm>
        <a:off x="0" y="946391"/>
        <a:ext cx="5784940" cy="758598"/>
      </dsp:txXfrm>
    </dsp:sp>
    <dsp:sp modelId="{5E56D464-FC2C-4297-985F-955C370CA031}">
      <dsp:nvSpPr>
        <dsp:cNvPr id="0" name=""/>
        <dsp:cNvSpPr/>
      </dsp:nvSpPr>
      <dsp:spPr>
        <a:xfrm>
          <a:off x="0" y="1759709"/>
          <a:ext cx="5784940" cy="75859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Širenje kršćanstva na slavenskom jeziku</a:t>
          </a:r>
          <a:endParaRPr lang="en-US" sz="1900" kern="1200" dirty="0"/>
        </a:p>
      </dsp:txBody>
      <dsp:txXfrm>
        <a:off x="0" y="1759709"/>
        <a:ext cx="5784940" cy="758598"/>
      </dsp:txXfrm>
    </dsp:sp>
    <dsp:sp modelId="{A5061DFC-B55F-48B8-AAEE-DC17F4E7093D}">
      <dsp:nvSpPr>
        <dsp:cNvPr id="0" name=""/>
        <dsp:cNvSpPr/>
      </dsp:nvSpPr>
      <dsp:spPr>
        <a:xfrm>
          <a:off x="0" y="2584271"/>
          <a:ext cx="5784940" cy="7585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Konstantin i Metod u </a:t>
          </a:r>
          <a:r>
            <a:rPr lang="hr-HR" sz="1900" kern="1200" dirty="0" smtClean="0"/>
            <a:t>Rimu</a:t>
          </a:r>
          <a:endParaRPr lang="en-US" sz="1900" kern="1200" dirty="0"/>
        </a:p>
      </dsp:txBody>
      <dsp:txXfrm>
        <a:off x="0" y="2584271"/>
        <a:ext cx="5784940" cy="758598"/>
      </dsp:txXfrm>
    </dsp:sp>
    <dsp:sp modelId="{4F2969F0-7A84-4DBF-99CC-88CD52527441}">
      <dsp:nvSpPr>
        <dsp:cNvPr id="0" name=""/>
        <dsp:cNvSpPr/>
      </dsp:nvSpPr>
      <dsp:spPr>
        <a:xfrm>
          <a:off x="0" y="3386347"/>
          <a:ext cx="5784940" cy="75859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Papina poslanica koja opravdava rad učene </a:t>
          </a:r>
          <a:r>
            <a:rPr lang="hr-HR" sz="1900" kern="1200" dirty="0" smtClean="0"/>
            <a:t>braće</a:t>
          </a:r>
          <a:endParaRPr lang="en-US" sz="1900" kern="1200" dirty="0"/>
        </a:p>
      </dsp:txBody>
      <dsp:txXfrm>
        <a:off x="0" y="3386347"/>
        <a:ext cx="5784940" cy="758598"/>
      </dsp:txXfrm>
    </dsp:sp>
    <dsp:sp modelId="{5CA187AC-7C31-4C9A-863C-5186C739611C}">
      <dsp:nvSpPr>
        <dsp:cNvPr id="0" name=""/>
        <dsp:cNvSpPr/>
      </dsp:nvSpPr>
      <dsp:spPr>
        <a:xfrm>
          <a:off x="0" y="4199666"/>
          <a:ext cx="5784940" cy="7585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Papa Metoda imenovao panonsko-srijemskim </a:t>
          </a:r>
          <a:r>
            <a:rPr lang="hr-HR" sz="1900" kern="1200" dirty="0" smtClean="0"/>
            <a:t>nadbiskupom</a:t>
          </a:r>
          <a:endParaRPr lang="en-US" sz="1900" kern="1200" dirty="0"/>
        </a:p>
      </dsp:txBody>
      <dsp:txXfrm>
        <a:off x="0" y="4199666"/>
        <a:ext cx="5784940" cy="758598"/>
      </dsp:txXfrm>
    </dsp:sp>
    <dsp:sp modelId="{A0394567-8E59-4144-B3F3-6BECD993F828}">
      <dsp:nvSpPr>
        <dsp:cNvPr id="0" name=""/>
        <dsp:cNvSpPr/>
      </dsp:nvSpPr>
      <dsp:spPr>
        <a:xfrm>
          <a:off x="0" y="5012984"/>
          <a:ext cx="5784940" cy="7585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Konstantin se zaredio u Rimu i uzeo ime </a:t>
          </a:r>
          <a:r>
            <a:rPr lang="hr-HR" sz="1900" kern="1200" dirty="0" err="1" smtClean="0"/>
            <a:t>Ćiril</a:t>
          </a:r>
          <a:endParaRPr lang="en-US" sz="1900" kern="1200" dirty="0"/>
        </a:p>
      </dsp:txBody>
      <dsp:txXfrm>
        <a:off x="0" y="5012984"/>
        <a:ext cx="5784940" cy="75859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CEDB2B-E34D-416B-874A-23FE8AF8794B}">
      <dsp:nvSpPr>
        <dsp:cNvPr id="0" name=""/>
        <dsp:cNvSpPr/>
      </dsp:nvSpPr>
      <dsp:spPr>
        <a:xfrm>
          <a:off x="0" y="10270"/>
          <a:ext cx="5337975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880. papa izdao posebnu bulu kojom je dopustio crkveno bogoslužje na narodnom jeziku.</a:t>
          </a:r>
          <a:endParaRPr lang="en-US" sz="2000" kern="1200" dirty="0"/>
        </a:p>
      </dsp:txBody>
      <dsp:txXfrm>
        <a:off x="0" y="10270"/>
        <a:ext cx="5337975" cy="795600"/>
      </dsp:txXfrm>
    </dsp:sp>
    <dsp:sp modelId="{49967B26-25DE-405C-9DEC-C09EF5A1A6D5}">
      <dsp:nvSpPr>
        <dsp:cNvPr id="0" name=""/>
        <dsp:cNvSpPr/>
      </dsp:nvSpPr>
      <dsp:spPr>
        <a:xfrm>
          <a:off x="0" y="863470"/>
          <a:ext cx="5337975" cy="795600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Dozvola djelovanja franačkih svećenika i sukobi</a:t>
          </a:r>
          <a:endParaRPr lang="en-US" sz="2000" kern="1200" dirty="0"/>
        </a:p>
      </dsp:txBody>
      <dsp:txXfrm>
        <a:off x="0" y="863470"/>
        <a:ext cx="5337975" cy="795600"/>
      </dsp:txXfrm>
    </dsp:sp>
    <dsp:sp modelId="{1AA51D98-9151-4551-AC09-1DBA9DB98026}">
      <dsp:nvSpPr>
        <dsp:cNvPr id="0" name=""/>
        <dsp:cNvSpPr/>
      </dsp:nvSpPr>
      <dsp:spPr>
        <a:xfrm>
          <a:off x="0" y="1716670"/>
          <a:ext cx="5337975" cy="79560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Kliment Ohridski napisao pismo u čast svog učitelja – ćirilicu</a:t>
          </a:r>
          <a:endParaRPr lang="en-US" sz="2000" kern="1200" dirty="0"/>
        </a:p>
      </dsp:txBody>
      <dsp:txXfrm>
        <a:off x="0" y="1716670"/>
        <a:ext cx="5337975" cy="795600"/>
      </dsp:txXfrm>
    </dsp:sp>
    <dsp:sp modelId="{3401AE4F-CAF3-4878-8A2B-CA31CB587BF9}">
      <dsp:nvSpPr>
        <dsp:cNvPr id="0" name=""/>
        <dsp:cNvSpPr/>
      </dsp:nvSpPr>
      <dsp:spPr>
        <a:xfrm>
          <a:off x="0" y="2523684"/>
          <a:ext cx="5337975" cy="795600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Nakon </a:t>
          </a:r>
          <a:r>
            <a:rPr lang="hr-HR" sz="2000" kern="1200" dirty="0" err="1"/>
            <a:t>Metodove</a:t>
          </a:r>
          <a:r>
            <a:rPr lang="hr-HR" sz="2000" kern="1200" dirty="0"/>
            <a:t> smrti zabranjeno bogoslužje na narodnom jeziku u </a:t>
          </a:r>
          <a:r>
            <a:rPr lang="hr-HR" sz="2000" kern="1200" dirty="0" err="1"/>
            <a:t>Velikomoravskoj</a:t>
          </a:r>
          <a:endParaRPr lang="en-US" sz="2000" kern="1200" dirty="0"/>
        </a:p>
      </dsp:txBody>
      <dsp:txXfrm>
        <a:off x="0" y="2523684"/>
        <a:ext cx="5337975" cy="795600"/>
      </dsp:txXfrm>
    </dsp:sp>
    <dsp:sp modelId="{90381E92-7537-4FF4-A1C5-3134DEF8FC75}">
      <dsp:nvSpPr>
        <dsp:cNvPr id="0" name=""/>
        <dsp:cNvSpPr/>
      </dsp:nvSpPr>
      <dsp:spPr>
        <a:xfrm>
          <a:off x="0" y="3423070"/>
          <a:ext cx="5337975" cy="795600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/>
            <a:t>Metodovi</a:t>
          </a:r>
          <a:r>
            <a:rPr lang="hr-HR" sz="2000" kern="1200" dirty="0"/>
            <a:t> učenici bježe u Hrvatsku, Makedoniju i Bugarsku </a:t>
          </a:r>
          <a:endParaRPr lang="en-US" sz="2000" kern="1200" dirty="0"/>
        </a:p>
      </dsp:txBody>
      <dsp:txXfrm>
        <a:off x="0" y="3423070"/>
        <a:ext cx="5337975" cy="795600"/>
      </dsp:txXfrm>
    </dsp:sp>
    <dsp:sp modelId="{493538A6-EBA7-4836-97CA-4109D892CC41}">
      <dsp:nvSpPr>
        <dsp:cNvPr id="0" name=""/>
        <dsp:cNvSpPr/>
      </dsp:nvSpPr>
      <dsp:spPr>
        <a:xfrm>
          <a:off x="0" y="4276270"/>
          <a:ext cx="5337975" cy="7956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Knez Branimir vlada Hrvatskom i dopušta slavensko bogoslužje</a:t>
          </a:r>
          <a:endParaRPr lang="en-US" sz="2000" kern="1200" dirty="0"/>
        </a:p>
      </dsp:txBody>
      <dsp:txXfrm>
        <a:off x="0" y="4276270"/>
        <a:ext cx="5337975" cy="79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11/08/2020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05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Freska s prikazom irskog kršćanskog misionara svetog </a:t>
            </a:r>
            <a:r>
              <a:rPr lang="hr-HR" dirty="0" err="1"/>
              <a:t>Kolumbana</a:t>
            </a:r>
            <a:r>
              <a:rPr lang="hr-HR" dirty="0"/>
              <a:t> iz VI./VII. st.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095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Putovanja Konstantina (Ćirila) i Metoda.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67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Ćiril i Metod na fresci u bazilici Svetoga Klementa u Rimu.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0183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Kliment Ohridski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515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hr-HR" sz="3800" b="1" dirty="0"/>
              <a:t>Širenje kršćanstva među slavenskim državama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Crkva i pismenost u srednjem vijeku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EA72B6-1CAC-4D21-96BD-D6878484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sz="4800" dirty="0"/>
              <a:t>Pokrštavanje Europe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05B54CA8-C8D9-4EB6-BD75-D4D7657C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464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F9FE743-E43D-4C50-A65B-32FBBA9706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0136" y="5877272"/>
            <a:ext cx="2804862" cy="1402431"/>
          </a:xfrm>
          <a:prstGeom prst="rect">
            <a:avLst/>
          </a:prstGeom>
        </p:spPr>
      </p:pic>
      <p:pic>
        <p:nvPicPr>
          <p:cNvPr id="15" name="Rezervirano mjesto sadržaja 14" descr="Slika na kojoj se prikazuje knjiga, staro, fotografija, stol&#10;&#10;Opis je automatski generiran">
            <a:extLst>
              <a:ext uri="{FF2B5EF4-FFF2-40B4-BE49-F238E27FC236}">
                <a16:creationId xmlns:a16="http://schemas.microsoft.com/office/drawing/2014/main" xmlns="" id="{040D5F55-B360-4BE5-99CB-C37F42870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7968" y="116632"/>
            <a:ext cx="4320480" cy="6125445"/>
          </a:xfrm>
        </p:spPr>
      </p:pic>
    </p:spTree>
    <p:extLst>
      <p:ext uri="{BB962C8B-B14F-4D97-AF65-F5344CB8AC3E}">
        <p14:creationId xmlns:p14="http://schemas.microsoft.com/office/powerpoint/2010/main" xmlns="" val="3638965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52C88E-93E0-491A-889A-6FEDDB5D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/>
              <a:t>Pokrštavanje Europe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CEA0007D-2AA5-4EEF-9ABC-EA00C09ED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073861"/>
              </p:ext>
            </p:extLst>
          </p:nvPr>
        </p:nvGraphicFramePr>
        <p:xfrm>
          <a:off x="6600056" y="764704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CFB6C9B-39CF-4FFB-A843-504E0310C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60714" y="-640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0183B35-5100-49FC-B040-DB9F0FCFAC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184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894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C1DEB374-A1D0-48A1-B178-959E6F243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2D92A3ED-9854-4AD9-88FB-0EC89C939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F74435-C7FC-45CA-B60F-1B795C73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27" name="Rezervirano mjesto sadržaja 6">
            <a:extLst>
              <a:ext uri="{FF2B5EF4-FFF2-40B4-BE49-F238E27FC236}">
                <a16:creationId xmlns:a16="http://schemas.microsoft.com/office/drawing/2014/main" xmlns="" id="{63846CB5-FA8A-4CB8-B2E0-6E69A1FD4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50160457"/>
              </p:ext>
            </p:extLst>
          </p:nvPr>
        </p:nvGraphicFramePr>
        <p:xfrm>
          <a:off x="6384032" y="332656"/>
          <a:ext cx="5337975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996D3189-97C1-47D4-841C-681CD6546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" y="-478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B34502C-A3A7-4680-B5CD-2FA05A364C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5033" y="588832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145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1DEB374-A1D0-48A1-B178-959E6F243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2D92A3ED-9854-4AD9-88FB-0EC89C939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8707FAE-646A-42F8-897A-4E21D702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20" name="Rezervirano mjesto sadržaja 6">
            <a:extLst>
              <a:ext uri="{FF2B5EF4-FFF2-40B4-BE49-F238E27FC236}">
                <a16:creationId xmlns:a16="http://schemas.microsoft.com/office/drawing/2014/main" xmlns="" id="{60E05B89-E04B-494B-8BB3-0651C4A61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4180839"/>
              </p:ext>
            </p:extLst>
          </p:nvPr>
        </p:nvGraphicFramePr>
        <p:xfrm>
          <a:off x="6168008" y="548680"/>
          <a:ext cx="578494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7EA9838C-7F2F-4B07-8AB9-235FF378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30131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684BA4A-1BAB-4052-A881-353DD2D595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096" y="59904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818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1DEB374-A1D0-48A1-B178-959E6F243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D92A3ED-9854-4AD9-88FB-0EC89C939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28775A-6EF3-426C-8F1D-6788ED8E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CDD5A91-6C77-4D51-9EF8-536609E64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0809753"/>
              </p:ext>
            </p:extLst>
          </p:nvPr>
        </p:nvGraphicFramePr>
        <p:xfrm>
          <a:off x="6143708" y="1137684"/>
          <a:ext cx="5337975" cy="508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EE94CCDD-7560-4064-A2E5-55564A9B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5697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23A2CE6-74DA-4CA4-BD58-177A0CFC94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9976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9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94635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r-HR" sz="4000" b="1" dirty="0">
                <a:solidFill>
                  <a:srgbClr val="FFFFFF"/>
                </a:solidFill>
              </a:rPr>
              <a:t>Pokrštavanje Europe 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30" name="Rezervirano mjesto sadržaja 6">
            <a:extLst>
              <a:ext uri="{FF2B5EF4-FFF2-40B4-BE49-F238E27FC236}">
                <a16:creationId xmlns:a16="http://schemas.microsoft.com/office/drawing/2014/main" xmlns="" id="{2B5107EB-5362-42FA-9BCC-C8A064F3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7927980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87176AB-2D13-45C2-ADB4-91EC6C217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992" y="590720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39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92863A-0F45-41E7-9417-039DF609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sz="4800" b="1" dirty="0"/>
              <a:t>Pokrštavanje Europe 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/>
            </a:r>
            <a:br>
              <a:rPr lang="en-US" sz="4800" b="1" kern="1200" dirty="0">
                <a:latin typeface="+mj-lt"/>
                <a:ea typeface="+mj-ea"/>
                <a:cs typeface="+mj-cs"/>
              </a:rPr>
            </a:br>
            <a:endParaRPr lang="hr-HR" sz="4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večana haljina, prekriveno, staro&#10;&#10;Opis je automatski generiran">
            <a:extLst>
              <a:ext uri="{FF2B5EF4-FFF2-40B4-BE49-F238E27FC236}">
                <a16:creationId xmlns:a16="http://schemas.microsoft.com/office/drawing/2014/main" xmlns="" id="{D74DEFE9-BE5E-4B24-99BD-74CD55700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6040" y="278878"/>
            <a:ext cx="3744416" cy="5924709"/>
          </a:xfr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68F68673-4A27-406A-8373-F6CE31F3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873CD85-9AF7-43BF-A89B-038E26CDA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096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897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7448312-A69F-4145-8418-679171FC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113322" cy="5105400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Pokrštavanje Europe</a:t>
            </a:r>
            <a:endParaRPr lang="hr-HR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8F43948-5784-4DA0-AB12-30C2B42A3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06847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E07A4BA-2A4B-4C4C-AC32-0D6ACE427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6355" y="5773997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CCBECFFF-8A5B-48A7-88B2-3F0E5C21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41217" y="21590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138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256724" cy="5105400"/>
          </a:xfrm>
        </p:spPr>
        <p:txBody>
          <a:bodyPr>
            <a:normAutofit/>
          </a:bodyPr>
          <a:lstStyle/>
          <a:p>
            <a:r>
              <a:rPr lang="hr-HR" sz="4400" b="1" dirty="0">
                <a:solidFill>
                  <a:schemeClr val="bg1"/>
                </a:solidFill>
              </a:rPr>
              <a:t>Pokrštavanje Europe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7138006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7CA2E88-2ABE-4CAE-9E0C-45F6BDCA05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43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709147-0AC6-4194-9C32-E86C7F6F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hr-HR" sz="4900" b="1" dirty="0"/>
              <a:t>Pokrštavanje Europe </a:t>
            </a:r>
            <a:r>
              <a:rPr lang="en-US" b="1" kern="1200" dirty="0">
                <a:latin typeface="+mj-lt"/>
                <a:ea typeface="+mj-ea"/>
                <a:cs typeface="+mj-cs"/>
              </a:rPr>
              <a:t/>
            </a:r>
            <a:br>
              <a:rPr lang="en-US" b="1" kern="1200" dirty="0">
                <a:latin typeface="+mj-lt"/>
                <a:ea typeface="+mj-ea"/>
                <a:cs typeface="+mj-cs"/>
              </a:rPr>
            </a:br>
            <a:endParaRPr lang="hr-HR" dirty="0"/>
          </a:p>
        </p:txBody>
      </p:sp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64F16EE5-C615-459B-B27B-7C8C6A4E38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60" y="789186"/>
            <a:ext cx="7128792" cy="5807590"/>
          </a:xfrm>
        </p:spPr>
      </p:pic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1FDFE61-CB90-49F1-91B7-5F6B98493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4430" y="2420888"/>
            <a:ext cx="4002856" cy="2548879"/>
          </a:xfrm>
        </p:spPr>
        <p:txBody>
          <a:bodyPr/>
          <a:lstStyle/>
          <a:p>
            <a:r>
              <a:rPr lang="pl-PL" dirty="0">
                <a:latin typeface="Segoe UI" panose="020B0502040204020203" pitchFamily="34" charset="0"/>
              </a:rPr>
              <a:t>Proučite zemljovid u udžbeniku na stranici 47. i odgovorite na pitanja.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F28B36A8-98F0-4DFA-B31C-D33368D4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3663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9CDF54B-DA1B-4325-921B-D9EE1C0B4E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5057" y="573325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5253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975535" cy="510540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Pokrštavanje Europe</a:t>
            </a: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9590" y="215900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762819"/>
              </p:ext>
            </p:extLst>
          </p:nvPr>
        </p:nvGraphicFramePr>
        <p:xfrm>
          <a:off x="4583329" y="876299"/>
          <a:ext cx="727331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7C3C2E9-E0A3-40C9-8F2F-8E8A123E01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88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BC3B314-B753-4A03-85D0-A6FDA68C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</a:rPr>
              <a:t>Pokrštavanje Europe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na zatvorenom, stol, staro, fotografija&#10;&#10;Opis je automatski generiran">
            <a:extLst>
              <a:ext uri="{FF2B5EF4-FFF2-40B4-BE49-F238E27FC236}">
                <a16:creationId xmlns:a16="http://schemas.microsoft.com/office/drawing/2014/main" xmlns="" id="{F7DC4672-246F-4A0F-BFEA-DC0A6D4A5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4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39CABC44-7FD9-4BDE-B4D8-A5A64D997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8448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AFD3F1C-0144-4814-B821-54F42317E1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7768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445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8E2DC57-B390-45DA-A270-48A7B154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 dirty="0"/>
              <a:t>Pokrštavanje Europe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41DC3D52-BDBE-4E1F-B363-6871E9E085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2272599"/>
              </p:ext>
            </p:extLst>
          </p:nvPr>
        </p:nvGraphicFramePr>
        <p:xfrm>
          <a:off x="6528048" y="764704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3089D299-8B2D-4FE6-B482-793FB73D8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BF14B09-E9BA-4ABB-9FBD-CF8992A791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6160" y="580526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245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404</Words>
  <Application>Microsoft Office PowerPoint</Application>
  <PresentationFormat>Custom</PresentationFormat>
  <Paragraphs>69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Širenje kršćanstva među slavenskim državama</vt:lpstr>
      <vt:lpstr>Slide 2</vt:lpstr>
      <vt:lpstr>Pokrštavanje Europe  </vt:lpstr>
      <vt:lpstr>Pokrštavanje Europe</vt:lpstr>
      <vt:lpstr>Pokrštavanje Europe</vt:lpstr>
      <vt:lpstr>Pokrštavanje Europe  </vt:lpstr>
      <vt:lpstr>Pokrštavanje Europe</vt:lpstr>
      <vt:lpstr>Pokrštavanje Europe</vt:lpstr>
      <vt:lpstr>Pokrštavanje Europe</vt:lpstr>
      <vt:lpstr>Pokrštavanje Europe</vt:lpstr>
      <vt:lpstr>Pokrštavanje Europe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Širenje kršćanstva među slavenskim državama</dc:title>
  <dc:creator>Ivan Cuzic</dc:creator>
  <cp:lastModifiedBy>dvukelic</cp:lastModifiedBy>
  <cp:revision>4</cp:revision>
  <dcterms:created xsi:type="dcterms:W3CDTF">2020-08-09T12:04:07Z</dcterms:created>
  <dcterms:modified xsi:type="dcterms:W3CDTF">2020-08-11T08:24:19Z</dcterms:modified>
</cp:coreProperties>
</file>